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48" r:id="rId2"/>
    <p:sldMasterId id="2147483651" r:id="rId3"/>
  </p:sldMasterIdLst>
  <p:notesMasterIdLst>
    <p:notesMasterId r:id="rId105"/>
  </p:notesMasterIdLst>
  <p:sldIdLst>
    <p:sldId id="268" r:id="rId4"/>
    <p:sldId id="464" r:id="rId5"/>
    <p:sldId id="487" r:id="rId6"/>
    <p:sldId id="488" r:id="rId7"/>
    <p:sldId id="278" r:id="rId8"/>
    <p:sldId id="538" r:id="rId9"/>
    <p:sldId id="539" r:id="rId10"/>
    <p:sldId id="275" r:id="rId11"/>
    <p:sldId id="489" r:id="rId12"/>
    <p:sldId id="490" r:id="rId13"/>
    <p:sldId id="559" r:id="rId14"/>
    <p:sldId id="465" r:id="rId15"/>
    <p:sldId id="491" r:id="rId16"/>
    <p:sldId id="492" r:id="rId17"/>
    <p:sldId id="493" r:id="rId18"/>
    <p:sldId id="494" r:id="rId19"/>
    <p:sldId id="495" r:id="rId20"/>
    <p:sldId id="560" r:id="rId21"/>
    <p:sldId id="561" r:id="rId22"/>
    <p:sldId id="562" r:id="rId23"/>
    <p:sldId id="563" r:id="rId24"/>
    <p:sldId id="564" r:id="rId25"/>
    <p:sldId id="342"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7" r:id="rId48"/>
    <p:sldId id="588" r:id="rId49"/>
    <p:sldId id="589" r:id="rId50"/>
    <p:sldId id="590" r:id="rId51"/>
    <p:sldId id="591" r:id="rId52"/>
    <p:sldId id="592" r:id="rId53"/>
    <p:sldId id="593" r:id="rId54"/>
    <p:sldId id="594" r:id="rId55"/>
    <p:sldId id="595" r:id="rId56"/>
    <p:sldId id="596" r:id="rId57"/>
    <p:sldId id="597" r:id="rId58"/>
    <p:sldId id="598" r:id="rId59"/>
    <p:sldId id="644" r:id="rId60"/>
    <p:sldId id="600" r:id="rId61"/>
    <p:sldId id="601" r:id="rId62"/>
    <p:sldId id="602" r:id="rId63"/>
    <p:sldId id="603" r:id="rId64"/>
    <p:sldId id="604" r:id="rId65"/>
    <p:sldId id="605" r:id="rId66"/>
    <p:sldId id="606" r:id="rId67"/>
    <p:sldId id="607" r:id="rId68"/>
    <p:sldId id="608" r:id="rId69"/>
    <p:sldId id="609" r:id="rId70"/>
    <p:sldId id="611" r:id="rId71"/>
    <p:sldId id="610" r:id="rId72"/>
    <p:sldId id="612" r:id="rId73"/>
    <p:sldId id="613" r:id="rId74"/>
    <p:sldId id="615" r:id="rId75"/>
    <p:sldId id="614" r:id="rId76"/>
    <p:sldId id="616" r:id="rId77"/>
    <p:sldId id="617" r:id="rId78"/>
    <p:sldId id="618" r:id="rId79"/>
    <p:sldId id="619" r:id="rId80"/>
    <p:sldId id="620" r:id="rId81"/>
    <p:sldId id="621" r:id="rId82"/>
    <p:sldId id="622" r:id="rId83"/>
    <p:sldId id="623" r:id="rId84"/>
    <p:sldId id="624" r:id="rId85"/>
    <p:sldId id="625" r:id="rId86"/>
    <p:sldId id="626" r:id="rId87"/>
    <p:sldId id="627" r:id="rId88"/>
    <p:sldId id="628" r:id="rId89"/>
    <p:sldId id="629" r:id="rId90"/>
    <p:sldId id="630" r:id="rId91"/>
    <p:sldId id="631" r:id="rId92"/>
    <p:sldId id="632" r:id="rId93"/>
    <p:sldId id="633" r:id="rId94"/>
    <p:sldId id="634" r:id="rId95"/>
    <p:sldId id="635" r:id="rId96"/>
    <p:sldId id="636" r:id="rId97"/>
    <p:sldId id="637" r:id="rId98"/>
    <p:sldId id="638" r:id="rId99"/>
    <p:sldId id="639" r:id="rId100"/>
    <p:sldId id="640" r:id="rId101"/>
    <p:sldId id="641" r:id="rId102"/>
    <p:sldId id="642" r:id="rId103"/>
    <p:sldId id="643" r:id="rId104"/>
  </p:sldIdLst>
  <p:sldSz cx="24384000" cy="13716000"/>
  <p:notesSz cx="6858000" cy="9144000"/>
  <p:defaultTex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0"/>
        <a:cs typeface="ヒラギノ角ゴ ProN W3" charset="0"/>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0"/>
        <a:cs typeface="ヒラギノ角ゴ ProN W3" charset="0"/>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0"/>
        <a:cs typeface="ヒラギノ角ゴ ProN W3" charset="0"/>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0"/>
        <a:cs typeface="ヒラギノ角ゴ ProN W3" charset="0"/>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0"/>
        <a:cs typeface="ヒラギノ角ゴ ProN W3" charset="0"/>
        <a:sym typeface="Helvetica Light" charset="0"/>
      </a:defRPr>
    </a:lvl5pPr>
    <a:lvl6pPr marL="2286000" algn="l" defTabSz="457200" rtl="0" eaLnBrk="1" latinLnBrk="0" hangingPunct="1">
      <a:defRPr sz="5000" kern="1200">
        <a:solidFill>
          <a:schemeClr val="tx1"/>
        </a:solidFill>
        <a:latin typeface="Helvetica Light" charset="0"/>
        <a:ea typeface="ヒラギノ角ゴ ProN W3" charset="0"/>
        <a:cs typeface="ヒラギノ角ゴ ProN W3" charset="0"/>
        <a:sym typeface="Helvetica Light" charset="0"/>
      </a:defRPr>
    </a:lvl6pPr>
    <a:lvl7pPr marL="2743200" algn="l" defTabSz="457200" rtl="0" eaLnBrk="1" latinLnBrk="0" hangingPunct="1">
      <a:defRPr sz="5000" kern="1200">
        <a:solidFill>
          <a:schemeClr val="tx1"/>
        </a:solidFill>
        <a:latin typeface="Helvetica Light" charset="0"/>
        <a:ea typeface="ヒラギノ角ゴ ProN W3" charset="0"/>
        <a:cs typeface="ヒラギノ角ゴ ProN W3" charset="0"/>
        <a:sym typeface="Helvetica Light" charset="0"/>
      </a:defRPr>
    </a:lvl7pPr>
    <a:lvl8pPr marL="3200400" algn="l" defTabSz="457200" rtl="0" eaLnBrk="1" latinLnBrk="0" hangingPunct="1">
      <a:defRPr sz="5000" kern="1200">
        <a:solidFill>
          <a:schemeClr val="tx1"/>
        </a:solidFill>
        <a:latin typeface="Helvetica Light" charset="0"/>
        <a:ea typeface="ヒラギノ角ゴ ProN W3" charset="0"/>
        <a:cs typeface="ヒラギノ角ゴ ProN W3" charset="0"/>
        <a:sym typeface="Helvetica Light" charset="0"/>
      </a:defRPr>
    </a:lvl8pPr>
    <a:lvl9pPr marL="3657600" algn="l" defTabSz="457200" rtl="0" eaLnBrk="1" latinLnBrk="0" hangingPunct="1">
      <a:defRPr sz="5000" kern="1200">
        <a:solidFill>
          <a:schemeClr val="tx1"/>
        </a:solidFill>
        <a:latin typeface="Helvetica Light" charset="0"/>
        <a:ea typeface="ヒラギノ角ゴ ProN W3" charset="0"/>
        <a:cs typeface="ヒラギノ角ゴ ProN W3" charset="0"/>
        <a:sym typeface="Helvetica Light"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193A"/>
    <a:srgbClr val="90918F"/>
    <a:srgbClr val="777877"/>
    <a:srgbClr val="001A33"/>
    <a:srgbClr val="73746F"/>
    <a:srgbClr val="0811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autoAdjust="0"/>
    <p:restoredTop sz="94626" autoAdjust="0"/>
  </p:normalViewPr>
  <p:slideViewPr>
    <p:cSldViewPr>
      <p:cViewPr varScale="1">
        <p:scale>
          <a:sx n="58" d="100"/>
          <a:sy n="58" d="100"/>
        </p:scale>
        <p:origin x="1128" y="224"/>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viewProps" Target="view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66FA2-3826-D94F-9F1F-2A55BCDC3159}"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CECB6D9E-8996-7748-8840-C645228E7B11}">
      <dgm:prSet phldrT="[Text]" custT="1"/>
      <dgm:spPr/>
      <dgm:t>
        <a:bodyPr/>
        <a:lstStyle/>
        <a:p>
          <a:r>
            <a:rPr lang="en-US" sz="3600" dirty="0">
              <a:solidFill>
                <a:schemeClr val="tx1"/>
              </a:solidFill>
            </a:rPr>
            <a:t>Volleyball Canada</a:t>
          </a:r>
        </a:p>
      </dgm:t>
    </dgm:pt>
    <dgm:pt modelId="{F5FD8C13-9690-2B4E-A51B-13A070B55CA4}" type="parTrans" cxnId="{3AD2D5CF-7A82-384E-9A29-F7ED44FDA15B}">
      <dgm:prSet/>
      <dgm:spPr/>
      <dgm:t>
        <a:bodyPr/>
        <a:lstStyle/>
        <a:p>
          <a:endParaRPr lang="en-US" sz="3600">
            <a:solidFill>
              <a:schemeClr val="tx1"/>
            </a:solidFill>
          </a:endParaRPr>
        </a:p>
      </dgm:t>
    </dgm:pt>
    <dgm:pt modelId="{9BDE80B7-C760-4047-9335-2EE843E09077}" type="sibTrans" cxnId="{3AD2D5CF-7A82-384E-9A29-F7ED44FDA15B}">
      <dgm:prSet/>
      <dgm:spPr/>
      <dgm:t>
        <a:bodyPr/>
        <a:lstStyle/>
        <a:p>
          <a:endParaRPr lang="en-US" sz="3600">
            <a:solidFill>
              <a:schemeClr val="tx1"/>
            </a:solidFill>
          </a:endParaRPr>
        </a:p>
      </dgm:t>
    </dgm:pt>
    <dgm:pt modelId="{F7A5F7CF-9E30-4C43-838D-882A5EF2214E}" type="asst">
      <dgm:prSet phldrT="[Text]" custT="1"/>
      <dgm:spPr/>
      <dgm:t>
        <a:bodyPr/>
        <a:lstStyle/>
        <a:p>
          <a:r>
            <a:rPr lang="en-US" sz="3600" dirty="0">
              <a:solidFill>
                <a:schemeClr val="tx1"/>
              </a:solidFill>
            </a:rPr>
            <a:t>Referee Development Manager</a:t>
          </a:r>
        </a:p>
      </dgm:t>
    </dgm:pt>
    <dgm:pt modelId="{860C4DF7-C4DE-1B43-93B9-9D35CEF701F7}" type="parTrans" cxnId="{83585EC8-C2D7-0D4D-881D-E530A625754B}">
      <dgm:prSet/>
      <dgm:spPr/>
      <dgm:t>
        <a:bodyPr/>
        <a:lstStyle/>
        <a:p>
          <a:endParaRPr lang="en-US" sz="3600">
            <a:solidFill>
              <a:schemeClr val="tx1"/>
            </a:solidFill>
          </a:endParaRPr>
        </a:p>
      </dgm:t>
    </dgm:pt>
    <dgm:pt modelId="{55FC5373-53CF-1A4E-928A-CBB74EE5989B}" type="sibTrans" cxnId="{83585EC8-C2D7-0D4D-881D-E530A625754B}">
      <dgm:prSet/>
      <dgm:spPr/>
      <dgm:t>
        <a:bodyPr/>
        <a:lstStyle/>
        <a:p>
          <a:endParaRPr lang="en-US" sz="3600">
            <a:solidFill>
              <a:schemeClr val="tx1"/>
            </a:solidFill>
          </a:endParaRPr>
        </a:p>
      </dgm:t>
    </dgm:pt>
    <dgm:pt modelId="{E7805569-1AF6-8241-B8C5-20A92DB3B64D}">
      <dgm:prSet custT="1"/>
      <dgm:spPr/>
      <dgm:t>
        <a:bodyPr/>
        <a:lstStyle/>
        <a:p>
          <a:r>
            <a:rPr lang="en-US" sz="3600" dirty="0">
              <a:solidFill>
                <a:schemeClr val="tx1"/>
              </a:solidFill>
            </a:rPr>
            <a:t>National Referee Chair</a:t>
          </a:r>
        </a:p>
      </dgm:t>
    </dgm:pt>
    <dgm:pt modelId="{37509D97-54B2-E647-9980-D38F4F032020}" type="parTrans" cxnId="{525B17F4-535D-AE47-AC42-812812FE4CC1}">
      <dgm:prSet/>
      <dgm:spPr/>
      <dgm:t>
        <a:bodyPr/>
        <a:lstStyle/>
        <a:p>
          <a:endParaRPr lang="en-US" sz="3600">
            <a:solidFill>
              <a:schemeClr val="tx1"/>
            </a:solidFill>
          </a:endParaRPr>
        </a:p>
      </dgm:t>
    </dgm:pt>
    <dgm:pt modelId="{A3AB264A-FBA1-7B4C-9EA6-0395676DB4F4}" type="sibTrans" cxnId="{525B17F4-535D-AE47-AC42-812812FE4CC1}">
      <dgm:prSet/>
      <dgm:spPr/>
      <dgm:t>
        <a:bodyPr/>
        <a:lstStyle/>
        <a:p>
          <a:endParaRPr lang="en-US" sz="3600">
            <a:solidFill>
              <a:schemeClr val="tx1"/>
            </a:solidFill>
          </a:endParaRPr>
        </a:p>
      </dgm:t>
    </dgm:pt>
    <dgm:pt modelId="{30E9BF90-07F9-FA4A-AAC6-8D93A8A3C94D}">
      <dgm:prSet phldrT="[Text]" custT="1"/>
      <dgm:spPr/>
      <dgm:t>
        <a:bodyPr/>
        <a:lstStyle/>
        <a:p>
          <a:r>
            <a:rPr lang="en-US" sz="3600" dirty="0">
              <a:solidFill>
                <a:schemeClr val="tx1"/>
              </a:solidFill>
            </a:rPr>
            <a:t>Volleyball</a:t>
          </a:r>
        </a:p>
      </dgm:t>
    </dgm:pt>
    <dgm:pt modelId="{860B5C8B-1A21-B24E-A692-CCC21CBAAF73}" type="parTrans" cxnId="{93306F56-542C-D142-A2D6-BC2A5E291C89}">
      <dgm:prSet/>
      <dgm:spPr/>
      <dgm:t>
        <a:bodyPr/>
        <a:lstStyle/>
        <a:p>
          <a:endParaRPr lang="en-US" sz="3600">
            <a:solidFill>
              <a:schemeClr val="tx1"/>
            </a:solidFill>
          </a:endParaRPr>
        </a:p>
      </dgm:t>
    </dgm:pt>
    <dgm:pt modelId="{E261AE90-B0F5-8D48-9CC4-DA5F4224649E}" type="sibTrans" cxnId="{93306F56-542C-D142-A2D6-BC2A5E291C89}">
      <dgm:prSet/>
      <dgm:spPr/>
      <dgm:t>
        <a:bodyPr/>
        <a:lstStyle/>
        <a:p>
          <a:endParaRPr lang="en-US" sz="3600">
            <a:solidFill>
              <a:schemeClr val="tx1"/>
            </a:solidFill>
          </a:endParaRPr>
        </a:p>
      </dgm:t>
    </dgm:pt>
    <dgm:pt modelId="{327E9310-C5DE-4F44-90A5-DB125FFA1C2C}">
      <dgm:prSet custT="1"/>
      <dgm:spPr/>
      <dgm:t>
        <a:bodyPr/>
        <a:lstStyle/>
        <a:p>
          <a:r>
            <a:rPr lang="en-US" sz="3600" dirty="0">
              <a:solidFill>
                <a:schemeClr val="tx1"/>
              </a:solidFill>
            </a:rPr>
            <a:t>Para Volleyball</a:t>
          </a:r>
        </a:p>
      </dgm:t>
    </dgm:pt>
    <dgm:pt modelId="{68AF808C-6B95-DF46-ACD8-5D0C0FE13F47}" type="parTrans" cxnId="{C405FE16-5AEE-BE44-ADA4-6596771932F9}">
      <dgm:prSet/>
      <dgm:spPr/>
      <dgm:t>
        <a:bodyPr/>
        <a:lstStyle/>
        <a:p>
          <a:endParaRPr lang="en-US" sz="3600">
            <a:solidFill>
              <a:schemeClr val="tx1"/>
            </a:solidFill>
          </a:endParaRPr>
        </a:p>
      </dgm:t>
    </dgm:pt>
    <dgm:pt modelId="{954111B5-D9B7-A042-8F8F-073ECD116463}" type="sibTrans" cxnId="{C405FE16-5AEE-BE44-ADA4-6596771932F9}">
      <dgm:prSet/>
      <dgm:spPr/>
      <dgm:t>
        <a:bodyPr/>
        <a:lstStyle/>
        <a:p>
          <a:endParaRPr lang="en-US" sz="3600">
            <a:solidFill>
              <a:schemeClr val="tx1"/>
            </a:solidFill>
          </a:endParaRPr>
        </a:p>
      </dgm:t>
    </dgm:pt>
    <dgm:pt modelId="{6245BA74-7C80-8646-9FBA-AA709B87F1A7}">
      <dgm:prSet phldrT="[Text]" custT="1"/>
      <dgm:spPr/>
      <dgm:t>
        <a:bodyPr/>
        <a:lstStyle/>
        <a:p>
          <a:r>
            <a:rPr lang="en-US" sz="3600" dirty="0">
              <a:solidFill>
                <a:schemeClr val="tx1"/>
              </a:solidFill>
            </a:rPr>
            <a:t>Women’s Development</a:t>
          </a:r>
        </a:p>
      </dgm:t>
    </dgm:pt>
    <dgm:pt modelId="{33D4CF29-48EE-F845-A510-11B698709475}" type="parTrans" cxnId="{5F627B9C-C5C4-A641-B814-38782C28AC95}">
      <dgm:prSet/>
      <dgm:spPr/>
      <dgm:t>
        <a:bodyPr/>
        <a:lstStyle/>
        <a:p>
          <a:endParaRPr lang="en-US" sz="3600">
            <a:solidFill>
              <a:schemeClr val="tx1"/>
            </a:solidFill>
          </a:endParaRPr>
        </a:p>
      </dgm:t>
    </dgm:pt>
    <dgm:pt modelId="{409AA5DC-D30A-1141-BCAD-A5ED24032861}" type="sibTrans" cxnId="{5F627B9C-C5C4-A641-B814-38782C28AC95}">
      <dgm:prSet/>
      <dgm:spPr/>
      <dgm:t>
        <a:bodyPr/>
        <a:lstStyle/>
        <a:p>
          <a:endParaRPr lang="en-US" sz="3600">
            <a:solidFill>
              <a:schemeClr val="tx1"/>
            </a:solidFill>
          </a:endParaRPr>
        </a:p>
      </dgm:t>
    </dgm:pt>
    <dgm:pt modelId="{457E4F17-0856-894A-A0D3-F4BD5CF0ED09}">
      <dgm:prSet custT="1"/>
      <dgm:spPr/>
      <dgm:t>
        <a:bodyPr/>
        <a:lstStyle/>
        <a:p>
          <a:r>
            <a:rPr lang="en-US" sz="3600" dirty="0">
              <a:solidFill>
                <a:schemeClr val="tx1"/>
              </a:solidFill>
            </a:rPr>
            <a:t>Nominations and Awards</a:t>
          </a:r>
        </a:p>
      </dgm:t>
    </dgm:pt>
    <dgm:pt modelId="{5C26C4AE-92B9-444B-8FA1-99811A383973}" type="parTrans" cxnId="{8AB67489-9078-AB48-A4CD-BC3A1F85DBE4}">
      <dgm:prSet/>
      <dgm:spPr/>
      <dgm:t>
        <a:bodyPr/>
        <a:lstStyle/>
        <a:p>
          <a:endParaRPr lang="en-US" sz="3600">
            <a:solidFill>
              <a:schemeClr val="tx1"/>
            </a:solidFill>
          </a:endParaRPr>
        </a:p>
      </dgm:t>
    </dgm:pt>
    <dgm:pt modelId="{A1F673DE-B6B6-BF4B-8D37-1C3EFA3FEF2A}" type="sibTrans" cxnId="{8AB67489-9078-AB48-A4CD-BC3A1F85DBE4}">
      <dgm:prSet/>
      <dgm:spPr/>
      <dgm:t>
        <a:bodyPr/>
        <a:lstStyle/>
        <a:p>
          <a:endParaRPr lang="en-US" sz="3600">
            <a:solidFill>
              <a:schemeClr val="tx1"/>
            </a:solidFill>
          </a:endParaRPr>
        </a:p>
      </dgm:t>
    </dgm:pt>
    <dgm:pt modelId="{CB3ADBCB-83EC-AA4F-9BA2-1B22E23D0053}">
      <dgm:prSet custT="1"/>
      <dgm:spPr/>
      <dgm:t>
        <a:bodyPr/>
        <a:lstStyle/>
        <a:p>
          <a:r>
            <a:rPr lang="en-US" sz="3600" dirty="0">
              <a:solidFill>
                <a:schemeClr val="tx1"/>
              </a:solidFill>
            </a:rPr>
            <a:t>Beach Volleyball</a:t>
          </a:r>
        </a:p>
      </dgm:t>
    </dgm:pt>
    <dgm:pt modelId="{3F3D3DE1-3026-DD40-83B1-C343C53680D8}" type="parTrans" cxnId="{757A06A1-6E16-3B4D-80F0-CC6330663147}">
      <dgm:prSet/>
      <dgm:spPr/>
      <dgm:t>
        <a:bodyPr/>
        <a:lstStyle/>
        <a:p>
          <a:endParaRPr lang="en-US" sz="3600">
            <a:solidFill>
              <a:schemeClr val="tx1"/>
            </a:solidFill>
          </a:endParaRPr>
        </a:p>
      </dgm:t>
    </dgm:pt>
    <dgm:pt modelId="{0BC4372E-2CAF-754F-8082-7BC2E3092B84}" type="sibTrans" cxnId="{757A06A1-6E16-3B4D-80F0-CC6330663147}">
      <dgm:prSet/>
      <dgm:spPr/>
      <dgm:t>
        <a:bodyPr/>
        <a:lstStyle/>
        <a:p>
          <a:endParaRPr lang="en-US" sz="3600">
            <a:solidFill>
              <a:schemeClr val="tx1"/>
            </a:solidFill>
          </a:endParaRPr>
        </a:p>
      </dgm:t>
    </dgm:pt>
    <dgm:pt modelId="{E34F8C32-496A-6146-9B3D-77C398DAB3B8}" type="pres">
      <dgm:prSet presAssocID="{83D66FA2-3826-D94F-9F1F-2A55BCDC3159}" presName="hierChild1" presStyleCnt="0">
        <dgm:presLayoutVars>
          <dgm:orgChart val="1"/>
          <dgm:chPref val="1"/>
          <dgm:dir/>
          <dgm:animOne val="branch"/>
          <dgm:animLvl val="lvl"/>
          <dgm:resizeHandles/>
        </dgm:presLayoutVars>
      </dgm:prSet>
      <dgm:spPr/>
    </dgm:pt>
    <dgm:pt modelId="{57B4AB0B-2606-844C-898D-1A707EE75E36}" type="pres">
      <dgm:prSet presAssocID="{CECB6D9E-8996-7748-8840-C645228E7B11}" presName="hierRoot1" presStyleCnt="0">
        <dgm:presLayoutVars>
          <dgm:hierBranch val="init"/>
        </dgm:presLayoutVars>
      </dgm:prSet>
      <dgm:spPr/>
    </dgm:pt>
    <dgm:pt modelId="{7CC7557B-CFAF-6B4A-B082-FC96C9FE2BEB}" type="pres">
      <dgm:prSet presAssocID="{CECB6D9E-8996-7748-8840-C645228E7B11}" presName="rootComposite1" presStyleCnt="0"/>
      <dgm:spPr/>
    </dgm:pt>
    <dgm:pt modelId="{AADD68F8-E27B-2A4B-BC6F-4E8B03B3E4AE}" type="pres">
      <dgm:prSet presAssocID="{CECB6D9E-8996-7748-8840-C645228E7B11}" presName="rootText1" presStyleLbl="node0" presStyleIdx="0" presStyleCnt="1">
        <dgm:presLayoutVars>
          <dgm:chPref val="3"/>
        </dgm:presLayoutVars>
      </dgm:prSet>
      <dgm:spPr/>
    </dgm:pt>
    <dgm:pt modelId="{4B436543-1069-4744-ABE2-BD0BBB74690B}" type="pres">
      <dgm:prSet presAssocID="{CECB6D9E-8996-7748-8840-C645228E7B11}" presName="rootConnector1" presStyleLbl="node1" presStyleIdx="0" presStyleCnt="0"/>
      <dgm:spPr/>
    </dgm:pt>
    <dgm:pt modelId="{7668F583-C84F-E544-98DC-0C58929DD7D0}" type="pres">
      <dgm:prSet presAssocID="{CECB6D9E-8996-7748-8840-C645228E7B11}" presName="hierChild2" presStyleCnt="0"/>
      <dgm:spPr/>
    </dgm:pt>
    <dgm:pt modelId="{17984702-08DF-9642-B642-7DF99A3DCE72}" type="pres">
      <dgm:prSet presAssocID="{37509D97-54B2-E647-9980-D38F4F032020}" presName="Name64" presStyleLbl="parChTrans1D2" presStyleIdx="0" presStyleCnt="2"/>
      <dgm:spPr/>
    </dgm:pt>
    <dgm:pt modelId="{85C95AF3-6214-A14B-8946-17993EF5310B}" type="pres">
      <dgm:prSet presAssocID="{E7805569-1AF6-8241-B8C5-20A92DB3B64D}" presName="hierRoot2" presStyleCnt="0">
        <dgm:presLayoutVars>
          <dgm:hierBranch val="init"/>
        </dgm:presLayoutVars>
      </dgm:prSet>
      <dgm:spPr/>
    </dgm:pt>
    <dgm:pt modelId="{5D0027B2-535C-D94B-9782-7A741A312ED5}" type="pres">
      <dgm:prSet presAssocID="{E7805569-1AF6-8241-B8C5-20A92DB3B64D}" presName="rootComposite" presStyleCnt="0"/>
      <dgm:spPr/>
    </dgm:pt>
    <dgm:pt modelId="{397DF5D8-7EF0-614C-AA60-D9B153E4E92A}" type="pres">
      <dgm:prSet presAssocID="{E7805569-1AF6-8241-B8C5-20A92DB3B64D}" presName="rootText" presStyleLbl="node2" presStyleIdx="0" presStyleCnt="1">
        <dgm:presLayoutVars>
          <dgm:chPref val="3"/>
        </dgm:presLayoutVars>
      </dgm:prSet>
      <dgm:spPr/>
    </dgm:pt>
    <dgm:pt modelId="{93635CF1-028B-AE44-A7B7-024FFC8B1B34}" type="pres">
      <dgm:prSet presAssocID="{E7805569-1AF6-8241-B8C5-20A92DB3B64D}" presName="rootConnector" presStyleLbl="node2" presStyleIdx="0" presStyleCnt="1"/>
      <dgm:spPr/>
    </dgm:pt>
    <dgm:pt modelId="{CC777F5E-104A-D848-A484-A634DFBCF9B3}" type="pres">
      <dgm:prSet presAssocID="{E7805569-1AF6-8241-B8C5-20A92DB3B64D}" presName="hierChild4" presStyleCnt="0"/>
      <dgm:spPr/>
    </dgm:pt>
    <dgm:pt modelId="{BB6E5BC8-B2FC-AA44-B4FE-91A1E1C00341}" type="pres">
      <dgm:prSet presAssocID="{860B5C8B-1A21-B24E-A692-CCC21CBAAF73}" presName="Name64" presStyleLbl="parChTrans1D3" presStyleIdx="0" presStyleCnt="5"/>
      <dgm:spPr/>
    </dgm:pt>
    <dgm:pt modelId="{47A53521-B320-964D-99FE-329D9DE28E9C}" type="pres">
      <dgm:prSet presAssocID="{30E9BF90-07F9-FA4A-AAC6-8D93A8A3C94D}" presName="hierRoot2" presStyleCnt="0">
        <dgm:presLayoutVars>
          <dgm:hierBranch val="init"/>
        </dgm:presLayoutVars>
      </dgm:prSet>
      <dgm:spPr/>
    </dgm:pt>
    <dgm:pt modelId="{C448C2B4-90AB-5C43-9C0B-924865BD421C}" type="pres">
      <dgm:prSet presAssocID="{30E9BF90-07F9-FA4A-AAC6-8D93A8A3C94D}" presName="rootComposite" presStyleCnt="0"/>
      <dgm:spPr/>
    </dgm:pt>
    <dgm:pt modelId="{8C336344-D25C-8F40-8814-C44DE5EEFDF1}" type="pres">
      <dgm:prSet presAssocID="{30E9BF90-07F9-FA4A-AAC6-8D93A8A3C94D}" presName="rootText" presStyleLbl="node3" presStyleIdx="0" presStyleCnt="5">
        <dgm:presLayoutVars>
          <dgm:chPref val="3"/>
        </dgm:presLayoutVars>
      </dgm:prSet>
      <dgm:spPr/>
    </dgm:pt>
    <dgm:pt modelId="{AC95E9E4-29F9-8142-AC13-1113A8970964}" type="pres">
      <dgm:prSet presAssocID="{30E9BF90-07F9-FA4A-AAC6-8D93A8A3C94D}" presName="rootConnector" presStyleLbl="node3" presStyleIdx="0" presStyleCnt="5"/>
      <dgm:spPr/>
    </dgm:pt>
    <dgm:pt modelId="{411F0A51-7874-B842-928E-3235B7396F9A}" type="pres">
      <dgm:prSet presAssocID="{30E9BF90-07F9-FA4A-AAC6-8D93A8A3C94D}" presName="hierChild4" presStyleCnt="0"/>
      <dgm:spPr/>
    </dgm:pt>
    <dgm:pt modelId="{5C2474EC-E83A-D94D-A2EA-F027DBC545C6}" type="pres">
      <dgm:prSet presAssocID="{30E9BF90-07F9-FA4A-AAC6-8D93A8A3C94D}" presName="hierChild5" presStyleCnt="0"/>
      <dgm:spPr/>
    </dgm:pt>
    <dgm:pt modelId="{BC5E880C-2802-1040-A5B7-8251AE321838}" type="pres">
      <dgm:prSet presAssocID="{3F3D3DE1-3026-DD40-83B1-C343C53680D8}" presName="Name64" presStyleLbl="parChTrans1D3" presStyleIdx="1" presStyleCnt="5"/>
      <dgm:spPr/>
    </dgm:pt>
    <dgm:pt modelId="{A30E41B5-37E7-7A45-AD08-7B77252B60E3}" type="pres">
      <dgm:prSet presAssocID="{CB3ADBCB-83EC-AA4F-9BA2-1B22E23D0053}" presName="hierRoot2" presStyleCnt="0">
        <dgm:presLayoutVars>
          <dgm:hierBranch val="init"/>
        </dgm:presLayoutVars>
      </dgm:prSet>
      <dgm:spPr/>
    </dgm:pt>
    <dgm:pt modelId="{F1F9BF8C-C163-B64B-AD95-2E0E5206A32C}" type="pres">
      <dgm:prSet presAssocID="{CB3ADBCB-83EC-AA4F-9BA2-1B22E23D0053}" presName="rootComposite" presStyleCnt="0"/>
      <dgm:spPr/>
    </dgm:pt>
    <dgm:pt modelId="{08E6B398-6FC3-B945-ACA0-DD8548BCA52B}" type="pres">
      <dgm:prSet presAssocID="{CB3ADBCB-83EC-AA4F-9BA2-1B22E23D0053}" presName="rootText" presStyleLbl="node3" presStyleIdx="1" presStyleCnt="5">
        <dgm:presLayoutVars>
          <dgm:chPref val="3"/>
        </dgm:presLayoutVars>
      </dgm:prSet>
      <dgm:spPr/>
    </dgm:pt>
    <dgm:pt modelId="{C43001AC-9E99-7845-A91D-5936641B5991}" type="pres">
      <dgm:prSet presAssocID="{CB3ADBCB-83EC-AA4F-9BA2-1B22E23D0053}" presName="rootConnector" presStyleLbl="node3" presStyleIdx="1" presStyleCnt="5"/>
      <dgm:spPr/>
    </dgm:pt>
    <dgm:pt modelId="{50F1E80D-6365-C046-968B-BBF5012404F9}" type="pres">
      <dgm:prSet presAssocID="{CB3ADBCB-83EC-AA4F-9BA2-1B22E23D0053}" presName="hierChild4" presStyleCnt="0"/>
      <dgm:spPr/>
    </dgm:pt>
    <dgm:pt modelId="{B199BCD7-674E-EB4A-A52A-33CC9B505F87}" type="pres">
      <dgm:prSet presAssocID="{CB3ADBCB-83EC-AA4F-9BA2-1B22E23D0053}" presName="hierChild5" presStyleCnt="0"/>
      <dgm:spPr/>
    </dgm:pt>
    <dgm:pt modelId="{F172393A-6A96-8141-B38C-B76120067230}" type="pres">
      <dgm:prSet presAssocID="{68AF808C-6B95-DF46-ACD8-5D0C0FE13F47}" presName="Name64" presStyleLbl="parChTrans1D3" presStyleIdx="2" presStyleCnt="5"/>
      <dgm:spPr/>
    </dgm:pt>
    <dgm:pt modelId="{6FA7DB01-5CF9-DF45-A447-99A4150DECFF}" type="pres">
      <dgm:prSet presAssocID="{327E9310-C5DE-4F44-90A5-DB125FFA1C2C}" presName="hierRoot2" presStyleCnt="0">
        <dgm:presLayoutVars>
          <dgm:hierBranch val="init"/>
        </dgm:presLayoutVars>
      </dgm:prSet>
      <dgm:spPr/>
    </dgm:pt>
    <dgm:pt modelId="{1C70084C-D9D5-F841-BB4D-30BC90BF7E03}" type="pres">
      <dgm:prSet presAssocID="{327E9310-C5DE-4F44-90A5-DB125FFA1C2C}" presName="rootComposite" presStyleCnt="0"/>
      <dgm:spPr/>
    </dgm:pt>
    <dgm:pt modelId="{06BE9BF2-DF60-0346-8107-25D64215BAA0}" type="pres">
      <dgm:prSet presAssocID="{327E9310-C5DE-4F44-90A5-DB125FFA1C2C}" presName="rootText" presStyleLbl="node3" presStyleIdx="2" presStyleCnt="5">
        <dgm:presLayoutVars>
          <dgm:chPref val="3"/>
        </dgm:presLayoutVars>
      </dgm:prSet>
      <dgm:spPr/>
    </dgm:pt>
    <dgm:pt modelId="{ED237DDB-D3F1-F940-89E4-407EE8C1F770}" type="pres">
      <dgm:prSet presAssocID="{327E9310-C5DE-4F44-90A5-DB125FFA1C2C}" presName="rootConnector" presStyleLbl="node3" presStyleIdx="2" presStyleCnt="5"/>
      <dgm:spPr/>
    </dgm:pt>
    <dgm:pt modelId="{3EC3B8C0-B9F7-DA45-B2B8-D40D47ED74DA}" type="pres">
      <dgm:prSet presAssocID="{327E9310-C5DE-4F44-90A5-DB125FFA1C2C}" presName="hierChild4" presStyleCnt="0"/>
      <dgm:spPr/>
    </dgm:pt>
    <dgm:pt modelId="{7677B4FE-7C83-7A4E-9309-CDFF2AF43DC7}" type="pres">
      <dgm:prSet presAssocID="{327E9310-C5DE-4F44-90A5-DB125FFA1C2C}" presName="hierChild5" presStyleCnt="0"/>
      <dgm:spPr/>
    </dgm:pt>
    <dgm:pt modelId="{175F3A74-5EF9-7545-8231-727992A8F1FF}" type="pres">
      <dgm:prSet presAssocID="{33D4CF29-48EE-F845-A510-11B698709475}" presName="Name64" presStyleLbl="parChTrans1D3" presStyleIdx="3" presStyleCnt="5"/>
      <dgm:spPr/>
    </dgm:pt>
    <dgm:pt modelId="{62489DAF-C6A1-3245-A538-89B2D7C566C5}" type="pres">
      <dgm:prSet presAssocID="{6245BA74-7C80-8646-9FBA-AA709B87F1A7}" presName="hierRoot2" presStyleCnt="0">
        <dgm:presLayoutVars>
          <dgm:hierBranch val="init"/>
        </dgm:presLayoutVars>
      </dgm:prSet>
      <dgm:spPr/>
    </dgm:pt>
    <dgm:pt modelId="{A390E3A2-7712-1C42-A6C9-2B8FAFD92D7B}" type="pres">
      <dgm:prSet presAssocID="{6245BA74-7C80-8646-9FBA-AA709B87F1A7}" presName="rootComposite" presStyleCnt="0"/>
      <dgm:spPr/>
    </dgm:pt>
    <dgm:pt modelId="{97A7C561-7493-4041-978F-8354FF5CC6D4}" type="pres">
      <dgm:prSet presAssocID="{6245BA74-7C80-8646-9FBA-AA709B87F1A7}" presName="rootText" presStyleLbl="node3" presStyleIdx="3" presStyleCnt="5">
        <dgm:presLayoutVars>
          <dgm:chPref val="3"/>
        </dgm:presLayoutVars>
      </dgm:prSet>
      <dgm:spPr/>
    </dgm:pt>
    <dgm:pt modelId="{76FE4E33-FCE4-3E46-ADBF-C18539D3FE0F}" type="pres">
      <dgm:prSet presAssocID="{6245BA74-7C80-8646-9FBA-AA709B87F1A7}" presName="rootConnector" presStyleLbl="node3" presStyleIdx="3" presStyleCnt="5"/>
      <dgm:spPr/>
    </dgm:pt>
    <dgm:pt modelId="{C7ADA0C9-D2AF-F548-80B6-0DE990A08FAF}" type="pres">
      <dgm:prSet presAssocID="{6245BA74-7C80-8646-9FBA-AA709B87F1A7}" presName="hierChild4" presStyleCnt="0"/>
      <dgm:spPr/>
    </dgm:pt>
    <dgm:pt modelId="{7F4C11E2-DBC1-654F-9C65-461086B74943}" type="pres">
      <dgm:prSet presAssocID="{6245BA74-7C80-8646-9FBA-AA709B87F1A7}" presName="hierChild5" presStyleCnt="0"/>
      <dgm:spPr/>
    </dgm:pt>
    <dgm:pt modelId="{3166295C-9B06-8648-9FA3-4B8154D3BAE8}" type="pres">
      <dgm:prSet presAssocID="{5C26C4AE-92B9-444B-8FA1-99811A383973}" presName="Name64" presStyleLbl="parChTrans1D3" presStyleIdx="4" presStyleCnt="5"/>
      <dgm:spPr/>
    </dgm:pt>
    <dgm:pt modelId="{E87FBC10-CCC1-5346-92B1-9F79B2A5A65F}" type="pres">
      <dgm:prSet presAssocID="{457E4F17-0856-894A-A0D3-F4BD5CF0ED09}" presName="hierRoot2" presStyleCnt="0">
        <dgm:presLayoutVars>
          <dgm:hierBranch val="init"/>
        </dgm:presLayoutVars>
      </dgm:prSet>
      <dgm:spPr/>
    </dgm:pt>
    <dgm:pt modelId="{BDA4B753-1CB9-114F-A9C0-E0B7AB1EDCBD}" type="pres">
      <dgm:prSet presAssocID="{457E4F17-0856-894A-A0D3-F4BD5CF0ED09}" presName="rootComposite" presStyleCnt="0"/>
      <dgm:spPr/>
    </dgm:pt>
    <dgm:pt modelId="{BD7447E6-3362-5B47-A328-DD1DAEB18413}" type="pres">
      <dgm:prSet presAssocID="{457E4F17-0856-894A-A0D3-F4BD5CF0ED09}" presName="rootText" presStyleLbl="node3" presStyleIdx="4" presStyleCnt="5">
        <dgm:presLayoutVars>
          <dgm:chPref val="3"/>
        </dgm:presLayoutVars>
      </dgm:prSet>
      <dgm:spPr/>
    </dgm:pt>
    <dgm:pt modelId="{14AAFBF2-C003-3A40-A15B-99C7C09B494B}" type="pres">
      <dgm:prSet presAssocID="{457E4F17-0856-894A-A0D3-F4BD5CF0ED09}" presName="rootConnector" presStyleLbl="node3" presStyleIdx="4" presStyleCnt="5"/>
      <dgm:spPr/>
    </dgm:pt>
    <dgm:pt modelId="{3084CAFA-AF57-8B40-8F0B-1D316949EDE8}" type="pres">
      <dgm:prSet presAssocID="{457E4F17-0856-894A-A0D3-F4BD5CF0ED09}" presName="hierChild4" presStyleCnt="0"/>
      <dgm:spPr/>
    </dgm:pt>
    <dgm:pt modelId="{9541336D-40CF-DA41-8145-A2D136B3D3DA}" type="pres">
      <dgm:prSet presAssocID="{457E4F17-0856-894A-A0D3-F4BD5CF0ED09}" presName="hierChild5" presStyleCnt="0"/>
      <dgm:spPr/>
    </dgm:pt>
    <dgm:pt modelId="{4E0A7241-B370-DB4E-915D-95B50B2951E4}" type="pres">
      <dgm:prSet presAssocID="{E7805569-1AF6-8241-B8C5-20A92DB3B64D}" presName="hierChild5" presStyleCnt="0"/>
      <dgm:spPr/>
    </dgm:pt>
    <dgm:pt modelId="{EEA0AC31-6F8A-5143-B60F-B1559ECAB633}" type="pres">
      <dgm:prSet presAssocID="{CECB6D9E-8996-7748-8840-C645228E7B11}" presName="hierChild3" presStyleCnt="0"/>
      <dgm:spPr/>
    </dgm:pt>
    <dgm:pt modelId="{81AB96F2-CED9-8D47-8833-974BFD327297}" type="pres">
      <dgm:prSet presAssocID="{860C4DF7-C4DE-1B43-93B9-9D35CEF701F7}" presName="Name115" presStyleLbl="parChTrans1D2" presStyleIdx="1" presStyleCnt="2"/>
      <dgm:spPr/>
    </dgm:pt>
    <dgm:pt modelId="{ED9E0053-B268-114D-87B9-4EB8CBFE526A}" type="pres">
      <dgm:prSet presAssocID="{F7A5F7CF-9E30-4C43-838D-882A5EF2214E}" presName="hierRoot3" presStyleCnt="0">
        <dgm:presLayoutVars>
          <dgm:hierBranch val="init"/>
        </dgm:presLayoutVars>
      </dgm:prSet>
      <dgm:spPr/>
    </dgm:pt>
    <dgm:pt modelId="{4E61D0D2-9A35-1040-B182-D9F31E430B54}" type="pres">
      <dgm:prSet presAssocID="{F7A5F7CF-9E30-4C43-838D-882A5EF2214E}" presName="rootComposite3" presStyleCnt="0"/>
      <dgm:spPr/>
    </dgm:pt>
    <dgm:pt modelId="{B397E869-7268-164A-A49E-39264E187631}" type="pres">
      <dgm:prSet presAssocID="{F7A5F7CF-9E30-4C43-838D-882A5EF2214E}" presName="rootText3" presStyleLbl="asst1" presStyleIdx="0" presStyleCnt="1" custScaleX="113868">
        <dgm:presLayoutVars>
          <dgm:chPref val="3"/>
        </dgm:presLayoutVars>
      </dgm:prSet>
      <dgm:spPr/>
    </dgm:pt>
    <dgm:pt modelId="{327B942B-C3DF-7B49-AF8C-DBD8FE2D9F43}" type="pres">
      <dgm:prSet presAssocID="{F7A5F7CF-9E30-4C43-838D-882A5EF2214E}" presName="rootConnector3" presStyleLbl="asst1" presStyleIdx="0" presStyleCnt="1"/>
      <dgm:spPr/>
    </dgm:pt>
    <dgm:pt modelId="{D5A0F6E9-DCDF-5942-B4F9-30E358B7062D}" type="pres">
      <dgm:prSet presAssocID="{F7A5F7CF-9E30-4C43-838D-882A5EF2214E}" presName="hierChild6" presStyleCnt="0"/>
      <dgm:spPr/>
    </dgm:pt>
    <dgm:pt modelId="{DC708673-902C-094F-8823-1974CB711DC3}" type="pres">
      <dgm:prSet presAssocID="{F7A5F7CF-9E30-4C43-838D-882A5EF2214E}" presName="hierChild7" presStyleCnt="0"/>
      <dgm:spPr/>
    </dgm:pt>
  </dgm:ptLst>
  <dgm:cxnLst>
    <dgm:cxn modelId="{778B6706-7D4C-C74C-934A-5E2913218300}" type="presOf" srcId="{F7A5F7CF-9E30-4C43-838D-882A5EF2214E}" destId="{B397E869-7268-164A-A49E-39264E187631}" srcOrd="0" destOrd="0" presId="urn:microsoft.com/office/officeart/2009/3/layout/HorizontalOrganizationChart"/>
    <dgm:cxn modelId="{C405FE16-5AEE-BE44-ADA4-6596771932F9}" srcId="{E7805569-1AF6-8241-B8C5-20A92DB3B64D}" destId="{327E9310-C5DE-4F44-90A5-DB125FFA1C2C}" srcOrd="2" destOrd="0" parTransId="{68AF808C-6B95-DF46-ACD8-5D0C0FE13F47}" sibTransId="{954111B5-D9B7-A042-8F8F-073ECD116463}"/>
    <dgm:cxn modelId="{BF11843B-62D9-4A49-B16A-4E65CF51A8F1}" type="presOf" srcId="{6245BA74-7C80-8646-9FBA-AA709B87F1A7}" destId="{97A7C561-7493-4041-978F-8354FF5CC6D4}" srcOrd="0" destOrd="0" presId="urn:microsoft.com/office/officeart/2009/3/layout/HorizontalOrganizationChart"/>
    <dgm:cxn modelId="{B9201447-DF09-8448-86A6-2A32B41D737B}" type="presOf" srcId="{860B5C8B-1A21-B24E-A692-CCC21CBAAF73}" destId="{BB6E5BC8-B2FC-AA44-B4FE-91A1E1C00341}" srcOrd="0" destOrd="0" presId="urn:microsoft.com/office/officeart/2009/3/layout/HorizontalOrganizationChart"/>
    <dgm:cxn modelId="{02C28449-8B2F-3F45-A2FD-4B7A2F4D2C8A}" type="presOf" srcId="{CECB6D9E-8996-7748-8840-C645228E7B11}" destId="{AADD68F8-E27B-2A4B-BC6F-4E8B03B3E4AE}" srcOrd="0" destOrd="0" presId="urn:microsoft.com/office/officeart/2009/3/layout/HorizontalOrganizationChart"/>
    <dgm:cxn modelId="{98510350-E284-364B-BB44-489030D10081}" type="presOf" srcId="{6245BA74-7C80-8646-9FBA-AA709B87F1A7}" destId="{76FE4E33-FCE4-3E46-ADBF-C18539D3FE0F}" srcOrd="1" destOrd="0" presId="urn:microsoft.com/office/officeart/2009/3/layout/HorizontalOrganizationChart"/>
    <dgm:cxn modelId="{12C33255-498A-1C49-BF8C-43854F6E5AD3}" type="presOf" srcId="{457E4F17-0856-894A-A0D3-F4BD5CF0ED09}" destId="{14AAFBF2-C003-3A40-A15B-99C7C09B494B}" srcOrd="1" destOrd="0" presId="urn:microsoft.com/office/officeart/2009/3/layout/HorizontalOrganizationChart"/>
    <dgm:cxn modelId="{93306F56-542C-D142-A2D6-BC2A5E291C89}" srcId="{E7805569-1AF6-8241-B8C5-20A92DB3B64D}" destId="{30E9BF90-07F9-FA4A-AAC6-8D93A8A3C94D}" srcOrd="0" destOrd="0" parTransId="{860B5C8B-1A21-B24E-A692-CCC21CBAAF73}" sibTransId="{E261AE90-B0F5-8D48-9CC4-DA5F4224649E}"/>
    <dgm:cxn modelId="{A7449F58-6625-5843-9090-56E1419F48AC}" type="presOf" srcId="{30E9BF90-07F9-FA4A-AAC6-8D93A8A3C94D}" destId="{AC95E9E4-29F9-8142-AC13-1113A8970964}" srcOrd="1" destOrd="0" presId="urn:microsoft.com/office/officeart/2009/3/layout/HorizontalOrganizationChart"/>
    <dgm:cxn modelId="{47D5B65C-C887-BC4C-A992-EA35EB33194A}" type="presOf" srcId="{CB3ADBCB-83EC-AA4F-9BA2-1B22E23D0053}" destId="{C43001AC-9E99-7845-A91D-5936641B5991}" srcOrd="1" destOrd="0" presId="urn:microsoft.com/office/officeart/2009/3/layout/HorizontalOrganizationChart"/>
    <dgm:cxn modelId="{1BB41A6A-F62A-2346-8C22-9329DF34535E}" type="presOf" srcId="{33D4CF29-48EE-F845-A510-11B698709475}" destId="{175F3A74-5EF9-7545-8231-727992A8F1FF}" srcOrd="0" destOrd="0" presId="urn:microsoft.com/office/officeart/2009/3/layout/HorizontalOrganizationChart"/>
    <dgm:cxn modelId="{B5EC666B-7E1F-2C44-A8A0-76D67C89E935}" type="presOf" srcId="{CB3ADBCB-83EC-AA4F-9BA2-1B22E23D0053}" destId="{08E6B398-6FC3-B945-ACA0-DD8548BCA52B}" srcOrd="0" destOrd="0" presId="urn:microsoft.com/office/officeart/2009/3/layout/HorizontalOrganizationChart"/>
    <dgm:cxn modelId="{890C4373-1856-3549-AD17-7AD22870DDDA}" type="presOf" srcId="{68AF808C-6B95-DF46-ACD8-5D0C0FE13F47}" destId="{F172393A-6A96-8141-B38C-B76120067230}" srcOrd="0" destOrd="0" presId="urn:microsoft.com/office/officeart/2009/3/layout/HorizontalOrganizationChart"/>
    <dgm:cxn modelId="{ED958779-E79D-9941-904F-C1BB983E2BD9}" type="presOf" srcId="{E7805569-1AF6-8241-B8C5-20A92DB3B64D}" destId="{93635CF1-028B-AE44-A7B7-024FFC8B1B34}" srcOrd="1" destOrd="0" presId="urn:microsoft.com/office/officeart/2009/3/layout/HorizontalOrganizationChart"/>
    <dgm:cxn modelId="{1A51B97B-6901-874B-B12F-994FF70296BD}" type="presOf" srcId="{327E9310-C5DE-4F44-90A5-DB125FFA1C2C}" destId="{06BE9BF2-DF60-0346-8107-25D64215BAA0}" srcOrd="0" destOrd="0" presId="urn:microsoft.com/office/officeart/2009/3/layout/HorizontalOrganizationChart"/>
    <dgm:cxn modelId="{D79CE287-A20A-F346-874E-5FB29B692F2F}" type="presOf" srcId="{860C4DF7-C4DE-1B43-93B9-9D35CEF701F7}" destId="{81AB96F2-CED9-8D47-8833-974BFD327297}" srcOrd="0" destOrd="0" presId="urn:microsoft.com/office/officeart/2009/3/layout/HorizontalOrganizationChart"/>
    <dgm:cxn modelId="{8AB67489-9078-AB48-A4CD-BC3A1F85DBE4}" srcId="{E7805569-1AF6-8241-B8C5-20A92DB3B64D}" destId="{457E4F17-0856-894A-A0D3-F4BD5CF0ED09}" srcOrd="4" destOrd="0" parTransId="{5C26C4AE-92B9-444B-8FA1-99811A383973}" sibTransId="{A1F673DE-B6B6-BF4B-8D37-1C3EFA3FEF2A}"/>
    <dgm:cxn modelId="{5F627B9C-C5C4-A641-B814-38782C28AC95}" srcId="{E7805569-1AF6-8241-B8C5-20A92DB3B64D}" destId="{6245BA74-7C80-8646-9FBA-AA709B87F1A7}" srcOrd="3" destOrd="0" parTransId="{33D4CF29-48EE-F845-A510-11B698709475}" sibTransId="{409AA5DC-D30A-1141-BCAD-A5ED24032861}"/>
    <dgm:cxn modelId="{AA43919C-02F8-394F-864D-05A72D1DD1E1}" type="presOf" srcId="{457E4F17-0856-894A-A0D3-F4BD5CF0ED09}" destId="{BD7447E6-3362-5B47-A328-DD1DAEB18413}" srcOrd="0" destOrd="0" presId="urn:microsoft.com/office/officeart/2009/3/layout/HorizontalOrganizationChart"/>
    <dgm:cxn modelId="{660C679D-D31A-694F-8C79-66631C92B512}" type="presOf" srcId="{37509D97-54B2-E647-9980-D38F4F032020}" destId="{17984702-08DF-9642-B642-7DF99A3DCE72}" srcOrd="0" destOrd="0" presId="urn:microsoft.com/office/officeart/2009/3/layout/HorizontalOrganizationChart"/>
    <dgm:cxn modelId="{757A06A1-6E16-3B4D-80F0-CC6330663147}" srcId="{E7805569-1AF6-8241-B8C5-20A92DB3B64D}" destId="{CB3ADBCB-83EC-AA4F-9BA2-1B22E23D0053}" srcOrd="1" destOrd="0" parTransId="{3F3D3DE1-3026-DD40-83B1-C343C53680D8}" sibTransId="{0BC4372E-2CAF-754F-8082-7BC2E3092B84}"/>
    <dgm:cxn modelId="{97F05FAA-7B10-114D-9B39-0806E5F5B17D}" type="presOf" srcId="{83D66FA2-3826-D94F-9F1F-2A55BCDC3159}" destId="{E34F8C32-496A-6146-9B3D-77C398DAB3B8}" srcOrd="0" destOrd="0" presId="urn:microsoft.com/office/officeart/2009/3/layout/HorizontalOrganizationChart"/>
    <dgm:cxn modelId="{991FD3B1-22D8-3646-85D4-29814DB96303}" type="presOf" srcId="{3F3D3DE1-3026-DD40-83B1-C343C53680D8}" destId="{BC5E880C-2802-1040-A5B7-8251AE321838}" srcOrd="0" destOrd="0" presId="urn:microsoft.com/office/officeart/2009/3/layout/HorizontalOrganizationChart"/>
    <dgm:cxn modelId="{83585EC8-C2D7-0D4D-881D-E530A625754B}" srcId="{CECB6D9E-8996-7748-8840-C645228E7B11}" destId="{F7A5F7CF-9E30-4C43-838D-882A5EF2214E}" srcOrd="0" destOrd="0" parTransId="{860C4DF7-C4DE-1B43-93B9-9D35CEF701F7}" sibTransId="{55FC5373-53CF-1A4E-928A-CBB74EE5989B}"/>
    <dgm:cxn modelId="{3AD2D5CF-7A82-384E-9A29-F7ED44FDA15B}" srcId="{83D66FA2-3826-D94F-9F1F-2A55BCDC3159}" destId="{CECB6D9E-8996-7748-8840-C645228E7B11}" srcOrd="0" destOrd="0" parTransId="{F5FD8C13-9690-2B4E-A51B-13A070B55CA4}" sibTransId="{9BDE80B7-C760-4047-9335-2EE843E09077}"/>
    <dgm:cxn modelId="{2578E2E0-9733-7743-AF5A-53F11EB0E43C}" type="presOf" srcId="{30E9BF90-07F9-FA4A-AAC6-8D93A8A3C94D}" destId="{8C336344-D25C-8F40-8814-C44DE5EEFDF1}" srcOrd="0" destOrd="0" presId="urn:microsoft.com/office/officeart/2009/3/layout/HorizontalOrganizationChart"/>
    <dgm:cxn modelId="{9D3740EE-A4A9-054E-BBFF-09C43550D4E9}" type="presOf" srcId="{327E9310-C5DE-4F44-90A5-DB125FFA1C2C}" destId="{ED237DDB-D3F1-F940-89E4-407EE8C1F770}" srcOrd="1" destOrd="0" presId="urn:microsoft.com/office/officeart/2009/3/layout/HorizontalOrganizationChart"/>
    <dgm:cxn modelId="{72E184EE-CF18-3B41-B8C2-6A579344B027}" type="presOf" srcId="{5C26C4AE-92B9-444B-8FA1-99811A383973}" destId="{3166295C-9B06-8648-9FA3-4B8154D3BAE8}" srcOrd="0" destOrd="0" presId="urn:microsoft.com/office/officeart/2009/3/layout/HorizontalOrganizationChart"/>
    <dgm:cxn modelId="{723AFFF0-983D-DC4C-A0C7-CEBD63A864C3}" type="presOf" srcId="{CECB6D9E-8996-7748-8840-C645228E7B11}" destId="{4B436543-1069-4744-ABE2-BD0BBB74690B}" srcOrd="1" destOrd="0" presId="urn:microsoft.com/office/officeart/2009/3/layout/HorizontalOrganizationChart"/>
    <dgm:cxn modelId="{525B17F4-535D-AE47-AC42-812812FE4CC1}" srcId="{CECB6D9E-8996-7748-8840-C645228E7B11}" destId="{E7805569-1AF6-8241-B8C5-20A92DB3B64D}" srcOrd="1" destOrd="0" parTransId="{37509D97-54B2-E647-9980-D38F4F032020}" sibTransId="{A3AB264A-FBA1-7B4C-9EA6-0395676DB4F4}"/>
    <dgm:cxn modelId="{D25AECF7-5213-4743-A462-1837CBFE61C0}" type="presOf" srcId="{E7805569-1AF6-8241-B8C5-20A92DB3B64D}" destId="{397DF5D8-7EF0-614C-AA60-D9B153E4E92A}" srcOrd="0" destOrd="0" presId="urn:microsoft.com/office/officeart/2009/3/layout/HorizontalOrganizationChart"/>
    <dgm:cxn modelId="{8AA1EAFF-D00B-D040-B338-43899785721B}" type="presOf" srcId="{F7A5F7CF-9E30-4C43-838D-882A5EF2214E}" destId="{327B942B-C3DF-7B49-AF8C-DBD8FE2D9F43}" srcOrd="1" destOrd="0" presId="urn:microsoft.com/office/officeart/2009/3/layout/HorizontalOrganizationChart"/>
    <dgm:cxn modelId="{99766893-055E-C845-BEBB-E73FCF89B336}" type="presParOf" srcId="{E34F8C32-496A-6146-9B3D-77C398DAB3B8}" destId="{57B4AB0B-2606-844C-898D-1A707EE75E36}" srcOrd="0" destOrd="0" presId="urn:microsoft.com/office/officeart/2009/3/layout/HorizontalOrganizationChart"/>
    <dgm:cxn modelId="{39EBC947-AC15-5547-92C3-CA5E042E5D88}" type="presParOf" srcId="{57B4AB0B-2606-844C-898D-1A707EE75E36}" destId="{7CC7557B-CFAF-6B4A-B082-FC96C9FE2BEB}" srcOrd="0" destOrd="0" presId="urn:microsoft.com/office/officeart/2009/3/layout/HorizontalOrganizationChart"/>
    <dgm:cxn modelId="{72864AB8-2657-534F-A4A9-7E147E38DA62}" type="presParOf" srcId="{7CC7557B-CFAF-6B4A-B082-FC96C9FE2BEB}" destId="{AADD68F8-E27B-2A4B-BC6F-4E8B03B3E4AE}" srcOrd="0" destOrd="0" presId="urn:microsoft.com/office/officeart/2009/3/layout/HorizontalOrganizationChart"/>
    <dgm:cxn modelId="{4F482339-7FE7-664B-8E12-EF4F6314F052}" type="presParOf" srcId="{7CC7557B-CFAF-6B4A-B082-FC96C9FE2BEB}" destId="{4B436543-1069-4744-ABE2-BD0BBB74690B}" srcOrd="1" destOrd="0" presId="urn:microsoft.com/office/officeart/2009/3/layout/HorizontalOrganizationChart"/>
    <dgm:cxn modelId="{F6220733-ED84-C847-AC59-BE432C03316B}" type="presParOf" srcId="{57B4AB0B-2606-844C-898D-1A707EE75E36}" destId="{7668F583-C84F-E544-98DC-0C58929DD7D0}" srcOrd="1" destOrd="0" presId="urn:microsoft.com/office/officeart/2009/3/layout/HorizontalOrganizationChart"/>
    <dgm:cxn modelId="{D75D9675-4D95-1D4A-A1CC-FE43A4DC1BB7}" type="presParOf" srcId="{7668F583-C84F-E544-98DC-0C58929DD7D0}" destId="{17984702-08DF-9642-B642-7DF99A3DCE72}" srcOrd="0" destOrd="0" presId="urn:microsoft.com/office/officeart/2009/3/layout/HorizontalOrganizationChart"/>
    <dgm:cxn modelId="{1451C8C1-8857-0A46-B522-5FF9A501F6BB}" type="presParOf" srcId="{7668F583-C84F-E544-98DC-0C58929DD7D0}" destId="{85C95AF3-6214-A14B-8946-17993EF5310B}" srcOrd="1" destOrd="0" presId="urn:microsoft.com/office/officeart/2009/3/layout/HorizontalOrganizationChart"/>
    <dgm:cxn modelId="{C5FF7E15-7667-0F4A-A447-7972EBEFDE6A}" type="presParOf" srcId="{85C95AF3-6214-A14B-8946-17993EF5310B}" destId="{5D0027B2-535C-D94B-9782-7A741A312ED5}" srcOrd="0" destOrd="0" presId="urn:microsoft.com/office/officeart/2009/3/layout/HorizontalOrganizationChart"/>
    <dgm:cxn modelId="{0E3F2C2D-A2B8-634D-A5E4-3CD07CC10CD5}" type="presParOf" srcId="{5D0027B2-535C-D94B-9782-7A741A312ED5}" destId="{397DF5D8-7EF0-614C-AA60-D9B153E4E92A}" srcOrd="0" destOrd="0" presId="urn:microsoft.com/office/officeart/2009/3/layout/HorizontalOrganizationChart"/>
    <dgm:cxn modelId="{B2E02AFB-79B0-3A4B-A857-C13B2419B88D}" type="presParOf" srcId="{5D0027B2-535C-D94B-9782-7A741A312ED5}" destId="{93635CF1-028B-AE44-A7B7-024FFC8B1B34}" srcOrd="1" destOrd="0" presId="urn:microsoft.com/office/officeart/2009/3/layout/HorizontalOrganizationChart"/>
    <dgm:cxn modelId="{87578E84-3681-4843-9488-AF86042E346B}" type="presParOf" srcId="{85C95AF3-6214-A14B-8946-17993EF5310B}" destId="{CC777F5E-104A-D848-A484-A634DFBCF9B3}" srcOrd="1" destOrd="0" presId="urn:microsoft.com/office/officeart/2009/3/layout/HorizontalOrganizationChart"/>
    <dgm:cxn modelId="{EB883106-52C3-E246-8575-1FC33EB8F110}" type="presParOf" srcId="{CC777F5E-104A-D848-A484-A634DFBCF9B3}" destId="{BB6E5BC8-B2FC-AA44-B4FE-91A1E1C00341}" srcOrd="0" destOrd="0" presId="urn:microsoft.com/office/officeart/2009/3/layout/HorizontalOrganizationChart"/>
    <dgm:cxn modelId="{204AAA86-64FC-6F43-BF0B-C181562990F9}" type="presParOf" srcId="{CC777F5E-104A-D848-A484-A634DFBCF9B3}" destId="{47A53521-B320-964D-99FE-329D9DE28E9C}" srcOrd="1" destOrd="0" presId="urn:microsoft.com/office/officeart/2009/3/layout/HorizontalOrganizationChart"/>
    <dgm:cxn modelId="{2C804F12-93FD-9546-8EB5-2F1FEBCEC368}" type="presParOf" srcId="{47A53521-B320-964D-99FE-329D9DE28E9C}" destId="{C448C2B4-90AB-5C43-9C0B-924865BD421C}" srcOrd="0" destOrd="0" presId="urn:microsoft.com/office/officeart/2009/3/layout/HorizontalOrganizationChart"/>
    <dgm:cxn modelId="{C0E12626-EF31-AA4A-B8CB-FC8BEDC07404}" type="presParOf" srcId="{C448C2B4-90AB-5C43-9C0B-924865BD421C}" destId="{8C336344-D25C-8F40-8814-C44DE5EEFDF1}" srcOrd="0" destOrd="0" presId="urn:microsoft.com/office/officeart/2009/3/layout/HorizontalOrganizationChart"/>
    <dgm:cxn modelId="{6A99D498-6009-AD40-B5E7-BCA6DCF481E2}" type="presParOf" srcId="{C448C2B4-90AB-5C43-9C0B-924865BD421C}" destId="{AC95E9E4-29F9-8142-AC13-1113A8970964}" srcOrd="1" destOrd="0" presId="urn:microsoft.com/office/officeart/2009/3/layout/HorizontalOrganizationChart"/>
    <dgm:cxn modelId="{6F9A3C96-329A-1347-B0C6-415D6E801B69}" type="presParOf" srcId="{47A53521-B320-964D-99FE-329D9DE28E9C}" destId="{411F0A51-7874-B842-928E-3235B7396F9A}" srcOrd="1" destOrd="0" presId="urn:microsoft.com/office/officeart/2009/3/layout/HorizontalOrganizationChart"/>
    <dgm:cxn modelId="{9DDAFBBB-1A05-5842-8350-11B3131576C6}" type="presParOf" srcId="{47A53521-B320-964D-99FE-329D9DE28E9C}" destId="{5C2474EC-E83A-D94D-A2EA-F027DBC545C6}" srcOrd="2" destOrd="0" presId="urn:microsoft.com/office/officeart/2009/3/layout/HorizontalOrganizationChart"/>
    <dgm:cxn modelId="{0D6CF2D1-A919-334A-B707-EF062DC65F6B}" type="presParOf" srcId="{CC777F5E-104A-D848-A484-A634DFBCF9B3}" destId="{BC5E880C-2802-1040-A5B7-8251AE321838}" srcOrd="2" destOrd="0" presId="urn:microsoft.com/office/officeart/2009/3/layout/HorizontalOrganizationChart"/>
    <dgm:cxn modelId="{9D6C2662-2571-0A45-9BDC-3E059D85D0A0}" type="presParOf" srcId="{CC777F5E-104A-D848-A484-A634DFBCF9B3}" destId="{A30E41B5-37E7-7A45-AD08-7B77252B60E3}" srcOrd="3" destOrd="0" presId="urn:microsoft.com/office/officeart/2009/3/layout/HorizontalOrganizationChart"/>
    <dgm:cxn modelId="{7F1188AB-9E16-A542-9D7F-9DDF25A083DE}" type="presParOf" srcId="{A30E41B5-37E7-7A45-AD08-7B77252B60E3}" destId="{F1F9BF8C-C163-B64B-AD95-2E0E5206A32C}" srcOrd="0" destOrd="0" presId="urn:microsoft.com/office/officeart/2009/3/layout/HorizontalOrganizationChart"/>
    <dgm:cxn modelId="{F57EA0C5-A4B3-2242-B375-D71B9F2BC988}" type="presParOf" srcId="{F1F9BF8C-C163-B64B-AD95-2E0E5206A32C}" destId="{08E6B398-6FC3-B945-ACA0-DD8548BCA52B}" srcOrd="0" destOrd="0" presId="urn:microsoft.com/office/officeart/2009/3/layout/HorizontalOrganizationChart"/>
    <dgm:cxn modelId="{60D135D4-B153-364D-A6EC-2984EE04687F}" type="presParOf" srcId="{F1F9BF8C-C163-B64B-AD95-2E0E5206A32C}" destId="{C43001AC-9E99-7845-A91D-5936641B5991}" srcOrd="1" destOrd="0" presId="urn:microsoft.com/office/officeart/2009/3/layout/HorizontalOrganizationChart"/>
    <dgm:cxn modelId="{3C79A87F-4947-7E4F-B198-8FF90E9A04CB}" type="presParOf" srcId="{A30E41B5-37E7-7A45-AD08-7B77252B60E3}" destId="{50F1E80D-6365-C046-968B-BBF5012404F9}" srcOrd="1" destOrd="0" presId="urn:microsoft.com/office/officeart/2009/3/layout/HorizontalOrganizationChart"/>
    <dgm:cxn modelId="{40753F99-D47D-5348-A2D2-7BA65807EFB4}" type="presParOf" srcId="{A30E41B5-37E7-7A45-AD08-7B77252B60E3}" destId="{B199BCD7-674E-EB4A-A52A-33CC9B505F87}" srcOrd="2" destOrd="0" presId="urn:microsoft.com/office/officeart/2009/3/layout/HorizontalOrganizationChart"/>
    <dgm:cxn modelId="{269DA96F-2215-6643-900B-F07F676158B1}" type="presParOf" srcId="{CC777F5E-104A-D848-A484-A634DFBCF9B3}" destId="{F172393A-6A96-8141-B38C-B76120067230}" srcOrd="4" destOrd="0" presId="urn:microsoft.com/office/officeart/2009/3/layout/HorizontalOrganizationChart"/>
    <dgm:cxn modelId="{E52152FB-9D35-BE43-85F1-6E36645D4FE6}" type="presParOf" srcId="{CC777F5E-104A-D848-A484-A634DFBCF9B3}" destId="{6FA7DB01-5CF9-DF45-A447-99A4150DECFF}" srcOrd="5" destOrd="0" presId="urn:microsoft.com/office/officeart/2009/3/layout/HorizontalOrganizationChart"/>
    <dgm:cxn modelId="{4C4B6788-722E-DE42-AAD6-F8670E086AF2}" type="presParOf" srcId="{6FA7DB01-5CF9-DF45-A447-99A4150DECFF}" destId="{1C70084C-D9D5-F841-BB4D-30BC90BF7E03}" srcOrd="0" destOrd="0" presId="urn:microsoft.com/office/officeart/2009/3/layout/HorizontalOrganizationChart"/>
    <dgm:cxn modelId="{1562174D-1FCE-8A4B-944C-85E3A6038E44}" type="presParOf" srcId="{1C70084C-D9D5-F841-BB4D-30BC90BF7E03}" destId="{06BE9BF2-DF60-0346-8107-25D64215BAA0}" srcOrd="0" destOrd="0" presId="urn:microsoft.com/office/officeart/2009/3/layout/HorizontalOrganizationChart"/>
    <dgm:cxn modelId="{241B299C-69A6-584B-AF78-96FFC676B350}" type="presParOf" srcId="{1C70084C-D9D5-F841-BB4D-30BC90BF7E03}" destId="{ED237DDB-D3F1-F940-89E4-407EE8C1F770}" srcOrd="1" destOrd="0" presId="urn:microsoft.com/office/officeart/2009/3/layout/HorizontalOrganizationChart"/>
    <dgm:cxn modelId="{3B2DCD42-1258-7846-9CC5-393F465FF110}" type="presParOf" srcId="{6FA7DB01-5CF9-DF45-A447-99A4150DECFF}" destId="{3EC3B8C0-B9F7-DA45-B2B8-D40D47ED74DA}" srcOrd="1" destOrd="0" presId="urn:microsoft.com/office/officeart/2009/3/layout/HorizontalOrganizationChart"/>
    <dgm:cxn modelId="{36F6D0B7-0826-484F-8630-087BCE2DA316}" type="presParOf" srcId="{6FA7DB01-5CF9-DF45-A447-99A4150DECFF}" destId="{7677B4FE-7C83-7A4E-9309-CDFF2AF43DC7}" srcOrd="2" destOrd="0" presId="urn:microsoft.com/office/officeart/2009/3/layout/HorizontalOrganizationChart"/>
    <dgm:cxn modelId="{F08E9859-BFEA-B042-8198-B54DEF015AEC}" type="presParOf" srcId="{CC777F5E-104A-D848-A484-A634DFBCF9B3}" destId="{175F3A74-5EF9-7545-8231-727992A8F1FF}" srcOrd="6" destOrd="0" presId="urn:microsoft.com/office/officeart/2009/3/layout/HorizontalOrganizationChart"/>
    <dgm:cxn modelId="{9E9BAA97-C86E-0D40-919D-9B174F9BCBCD}" type="presParOf" srcId="{CC777F5E-104A-D848-A484-A634DFBCF9B3}" destId="{62489DAF-C6A1-3245-A538-89B2D7C566C5}" srcOrd="7" destOrd="0" presId="urn:microsoft.com/office/officeart/2009/3/layout/HorizontalOrganizationChart"/>
    <dgm:cxn modelId="{D3BBE2AC-8722-3E41-BA47-EAE863B6F998}" type="presParOf" srcId="{62489DAF-C6A1-3245-A538-89B2D7C566C5}" destId="{A390E3A2-7712-1C42-A6C9-2B8FAFD92D7B}" srcOrd="0" destOrd="0" presId="urn:microsoft.com/office/officeart/2009/3/layout/HorizontalOrganizationChart"/>
    <dgm:cxn modelId="{099C05F2-69D5-6747-9183-32EC394542DA}" type="presParOf" srcId="{A390E3A2-7712-1C42-A6C9-2B8FAFD92D7B}" destId="{97A7C561-7493-4041-978F-8354FF5CC6D4}" srcOrd="0" destOrd="0" presId="urn:microsoft.com/office/officeart/2009/3/layout/HorizontalOrganizationChart"/>
    <dgm:cxn modelId="{8D91A188-5CE6-0E4B-A5AD-7E8EA78EDAA7}" type="presParOf" srcId="{A390E3A2-7712-1C42-A6C9-2B8FAFD92D7B}" destId="{76FE4E33-FCE4-3E46-ADBF-C18539D3FE0F}" srcOrd="1" destOrd="0" presId="urn:microsoft.com/office/officeart/2009/3/layout/HorizontalOrganizationChart"/>
    <dgm:cxn modelId="{956FBA5F-366D-A148-90A8-A1106EAF3E89}" type="presParOf" srcId="{62489DAF-C6A1-3245-A538-89B2D7C566C5}" destId="{C7ADA0C9-D2AF-F548-80B6-0DE990A08FAF}" srcOrd="1" destOrd="0" presId="urn:microsoft.com/office/officeart/2009/3/layout/HorizontalOrganizationChart"/>
    <dgm:cxn modelId="{6F3D8A92-6199-2E4A-BA88-4BB17A481145}" type="presParOf" srcId="{62489DAF-C6A1-3245-A538-89B2D7C566C5}" destId="{7F4C11E2-DBC1-654F-9C65-461086B74943}" srcOrd="2" destOrd="0" presId="urn:microsoft.com/office/officeart/2009/3/layout/HorizontalOrganizationChart"/>
    <dgm:cxn modelId="{500135AB-07BC-E84C-98DA-E301A8FE25D7}" type="presParOf" srcId="{CC777F5E-104A-D848-A484-A634DFBCF9B3}" destId="{3166295C-9B06-8648-9FA3-4B8154D3BAE8}" srcOrd="8" destOrd="0" presId="urn:microsoft.com/office/officeart/2009/3/layout/HorizontalOrganizationChart"/>
    <dgm:cxn modelId="{E17DC02E-CEE1-1F4E-801D-0C994972393F}" type="presParOf" srcId="{CC777F5E-104A-D848-A484-A634DFBCF9B3}" destId="{E87FBC10-CCC1-5346-92B1-9F79B2A5A65F}" srcOrd="9" destOrd="0" presId="urn:microsoft.com/office/officeart/2009/3/layout/HorizontalOrganizationChart"/>
    <dgm:cxn modelId="{F2798B6E-EBF6-B94B-BB65-1721E158917F}" type="presParOf" srcId="{E87FBC10-CCC1-5346-92B1-9F79B2A5A65F}" destId="{BDA4B753-1CB9-114F-A9C0-E0B7AB1EDCBD}" srcOrd="0" destOrd="0" presId="urn:microsoft.com/office/officeart/2009/3/layout/HorizontalOrganizationChart"/>
    <dgm:cxn modelId="{D3751012-5CCB-DE4E-BC12-A4AC75BC1684}" type="presParOf" srcId="{BDA4B753-1CB9-114F-A9C0-E0B7AB1EDCBD}" destId="{BD7447E6-3362-5B47-A328-DD1DAEB18413}" srcOrd="0" destOrd="0" presId="urn:microsoft.com/office/officeart/2009/3/layout/HorizontalOrganizationChart"/>
    <dgm:cxn modelId="{B79590BC-EF4A-3344-A5E8-27364280F200}" type="presParOf" srcId="{BDA4B753-1CB9-114F-A9C0-E0B7AB1EDCBD}" destId="{14AAFBF2-C003-3A40-A15B-99C7C09B494B}" srcOrd="1" destOrd="0" presId="urn:microsoft.com/office/officeart/2009/3/layout/HorizontalOrganizationChart"/>
    <dgm:cxn modelId="{B2262325-F467-BE43-8D2E-B35B5DC27FA9}" type="presParOf" srcId="{E87FBC10-CCC1-5346-92B1-9F79B2A5A65F}" destId="{3084CAFA-AF57-8B40-8F0B-1D316949EDE8}" srcOrd="1" destOrd="0" presId="urn:microsoft.com/office/officeart/2009/3/layout/HorizontalOrganizationChart"/>
    <dgm:cxn modelId="{800A8FAF-82F0-B048-8583-24E0D8621351}" type="presParOf" srcId="{E87FBC10-CCC1-5346-92B1-9F79B2A5A65F}" destId="{9541336D-40CF-DA41-8145-A2D136B3D3DA}" srcOrd="2" destOrd="0" presId="urn:microsoft.com/office/officeart/2009/3/layout/HorizontalOrganizationChart"/>
    <dgm:cxn modelId="{748BD875-15DD-1E4F-A61C-C2CA7CAD3FA2}" type="presParOf" srcId="{85C95AF3-6214-A14B-8946-17993EF5310B}" destId="{4E0A7241-B370-DB4E-915D-95B50B2951E4}" srcOrd="2" destOrd="0" presId="urn:microsoft.com/office/officeart/2009/3/layout/HorizontalOrganizationChart"/>
    <dgm:cxn modelId="{02EBDD29-6604-DC4D-945E-597DC8E13B43}" type="presParOf" srcId="{57B4AB0B-2606-844C-898D-1A707EE75E36}" destId="{EEA0AC31-6F8A-5143-B60F-B1559ECAB633}" srcOrd="2" destOrd="0" presId="urn:microsoft.com/office/officeart/2009/3/layout/HorizontalOrganizationChart"/>
    <dgm:cxn modelId="{C6565293-843E-384F-A5AC-62AD22B8358D}" type="presParOf" srcId="{EEA0AC31-6F8A-5143-B60F-B1559ECAB633}" destId="{81AB96F2-CED9-8D47-8833-974BFD327297}" srcOrd="0" destOrd="0" presId="urn:microsoft.com/office/officeart/2009/3/layout/HorizontalOrganizationChart"/>
    <dgm:cxn modelId="{8ADC042B-C197-5944-AE9A-B02AF2210577}" type="presParOf" srcId="{EEA0AC31-6F8A-5143-B60F-B1559ECAB633}" destId="{ED9E0053-B268-114D-87B9-4EB8CBFE526A}" srcOrd="1" destOrd="0" presId="urn:microsoft.com/office/officeart/2009/3/layout/HorizontalOrganizationChart"/>
    <dgm:cxn modelId="{302905CF-9A3E-D14F-A433-B89964097A6F}" type="presParOf" srcId="{ED9E0053-B268-114D-87B9-4EB8CBFE526A}" destId="{4E61D0D2-9A35-1040-B182-D9F31E430B54}" srcOrd="0" destOrd="0" presId="urn:microsoft.com/office/officeart/2009/3/layout/HorizontalOrganizationChart"/>
    <dgm:cxn modelId="{599D68C4-7503-DB4F-B9D8-31A8F3881B4A}" type="presParOf" srcId="{4E61D0D2-9A35-1040-B182-D9F31E430B54}" destId="{B397E869-7268-164A-A49E-39264E187631}" srcOrd="0" destOrd="0" presId="urn:microsoft.com/office/officeart/2009/3/layout/HorizontalOrganizationChart"/>
    <dgm:cxn modelId="{87A9D222-371B-DB49-9CB2-C2AEDC0EFEA2}" type="presParOf" srcId="{4E61D0D2-9A35-1040-B182-D9F31E430B54}" destId="{327B942B-C3DF-7B49-AF8C-DBD8FE2D9F43}" srcOrd="1" destOrd="0" presId="urn:microsoft.com/office/officeart/2009/3/layout/HorizontalOrganizationChart"/>
    <dgm:cxn modelId="{D407ADFF-D189-5442-901B-231A9273AA40}" type="presParOf" srcId="{ED9E0053-B268-114D-87B9-4EB8CBFE526A}" destId="{D5A0F6E9-DCDF-5942-B4F9-30E358B7062D}" srcOrd="1" destOrd="0" presId="urn:microsoft.com/office/officeart/2009/3/layout/HorizontalOrganizationChart"/>
    <dgm:cxn modelId="{F36ED81B-75A6-E34E-A1FE-B2CE13110633}" type="presParOf" srcId="{ED9E0053-B268-114D-87B9-4EB8CBFE526A}" destId="{DC708673-902C-094F-8823-1974CB711DC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1DECA-BC9E-C047-ABA7-A34396D018C0}"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1C4B9104-C875-B94A-A48F-19764DA92A47}">
      <dgm:prSet phldrT="[Text]"/>
      <dgm:spPr/>
      <dgm:t>
        <a:bodyPr/>
        <a:lstStyle/>
        <a:p>
          <a:r>
            <a:rPr lang="en-US" dirty="0">
              <a:solidFill>
                <a:schemeClr val="tx1"/>
              </a:solidFill>
            </a:rPr>
            <a:t>Beach</a:t>
          </a:r>
        </a:p>
      </dgm:t>
    </dgm:pt>
    <dgm:pt modelId="{CDDC5210-AFE8-F54A-8DAD-0695A8C4E5F5}" type="parTrans" cxnId="{24997B80-7D53-C441-A523-DEEE3866C497}">
      <dgm:prSet/>
      <dgm:spPr/>
      <dgm:t>
        <a:bodyPr/>
        <a:lstStyle/>
        <a:p>
          <a:endParaRPr lang="en-US">
            <a:solidFill>
              <a:schemeClr val="tx1"/>
            </a:solidFill>
          </a:endParaRPr>
        </a:p>
      </dgm:t>
    </dgm:pt>
    <dgm:pt modelId="{B888F068-FD30-9C4E-A1B8-198317084234}" type="sibTrans" cxnId="{24997B80-7D53-C441-A523-DEEE3866C497}">
      <dgm:prSet/>
      <dgm:spPr/>
      <dgm:t>
        <a:bodyPr/>
        <a:lstStyle/>
        <a:p>
          <a:endParaRPr lang="en-US">
            <a:solidFill>
              <a:schemeClr val="tx1"/>
            </a:solidFill>
          </a:endParaRPr>
        </a:p>
      </dgm:t>
    </dgm:pt>
    <dgm:pt modelId="{E2018F15-31A1-E544-AA67-C259241A2C0C}">
      <dgm:prSet phldrT="[Text]"/>
      <dgm:spPr/>
      <dgm:t>
        <a:bodyPr/>
        <a:lstStyle/>
        <a:p>
          <a:r>
            <a:rPr lang="en-US" dirty="0">
              <a:solidFill>
                <a:schemeClr val="tx1"/>
              </a:solidFill>
            </a:rPr>
            <a:t>Domestic Development</a:t>
          </a:r>
        </a:p>
      </dgm:t>
    </dgm:pt>
    <dgm:pt modelId="{327362F5-7CBC-634C-BF5A-010CE9AEA7A2}" type="parTrans" cxnId="{C4886C51-8698-0245-A7D1-69081E0AD775}">
      <dgm:prSet/>
      <dgm:spPr/>
      <dgm:t>
        <a:bodyPr/>
        <a:lstStyle/>
        <a:p>
          <a:endParaRPr lang="en-US">
            <a:solidFill>
              <a:schemeClr val="tx1"/>
            </a:solidFill>
          </a:endParaRPr>
        </a:p>
      </dgm:t>
    </dgm:pt>
    <dgm:pt modelId="{853684D6-4C82-5148-98A4-CC8A128E100A}" type="sibTrans" cxnId="{C4886C51-8698-0245-A7D1-69081E0AD775}">
      <dgm:prSet/>
      <dgm:spPr/>
      <dgm:t>
        <a:bodyPr/>
        <a:lstStyle/>
        <a:p>
          <a:endParaRPr lang="en-US">
            <a:solidFill>
              <a:schemeClr val="tx1"/>
            </a:solidFill>
          </a:endParaRPr>
        </a:p>
      </dgm:t>
    </dgm:pt>
    <dgm:pt modelId="{AA4810FE-AB8A-3242-B8B1-0BAD8E662986}">
      <dgm:prSet phldrT="[Text]"/>
      <dgm:spPr/>
      <dgm:t>
        <a:bodyPr/>
        <a:lstStyle/>
        <a:p>
          <a:r>
            <a:rPr lang="en-US" dirty="0">
              <a:solidFill>
                <a:schemeClr val="tx1"/>
              </a:solidFill>
            </a:rPr>
            <a:t>International/High Performance Development</a:t>
          </a:r>
        </a:p>
      </dgm:t>
    </dgm:pt>
    <dgm:pt modelId="{316F1CD4-173E-5A41-9104-22549BD3D5B8}" type="parTrans" cxnId="{A5F5BE03-384C-B840-A9D5-3A78A33E6D25}">
      <dgm:prSet/>
      <dgm:spPr/>
      <dgm:t>
        <a:bodyPr/>
        <a:lstStyle/>
        <a:p>
          <a:endParaRPr lang="en-US">
            <a:solidFill>
              <a:schemeClr val="tx1"/>
            </a:solidFill>
          </a:endParaRPr>
        </a:p>
      </dgm:t>
    </dgm:pt>
    <dgm:pt modelId="{9F968505-9210-9041-8B78-86C1D18AA9CF}" type="sibTrans" cxnId="{A5F5BE03-384C-B840-A9D5-3A78A33E6D25}">
      <dgm:prSet/>
      <dgm:spPr/>
      <dgm:t>
        <a:bodyPr/>
        <a:lstStyle/>
        <a:p>
          <a:endParaRPr lang="en-US">
            <a:solidFill>
              <a:schemeClr val="tx1"/>
            </a:solidFill>
          </a:endParaRPr>
        </a:p>
      </dgm:t>
    </dgm:pt>
    <dgm:pt modelId="{EC761C6C-F343-6247-A9AD-09AD9B767DEF}">
      <dgm:prSet/>
      <dgm:spPr/>
      <dgm:t>
        <a:bodyPr/>
        <a:lstStyle/>
        <a:p>
          <a:r>
            <a:rPr lang="en-US" dirty="0">
              <a:solidFill>
                <a:schemeClr val="tx1"/>
              </a:solidFill>
            </a:rPr>
            <a:t>Rules of the Game</a:t>
          </a:r>
        </a:p>
      </dgm:t>
    </dgm:pt>
    <dgm:pt modelId="{50281174-01AA-F448-BCD0-299E34F94176}" type="parTrans" cxnId="{C7B0F611-7DC8-5746-8D94-278DA467B1D3}">
      <dgm:prSet/>
      <dgm:spPr/>
      <dgm:t>
        <a:bodyPr/>
        <a:lstStyle/>
        <a:p>
          <a:endParaRPr lang="en-US">
            <a:solidFill>
              <a:schemeClr val="tx1"/>
            </a:solidFill>
          </a:endParaRPr>
        </a:p>
      </dgm:t>
    </dgm:pt>
    <dgm:pt modelId="{89CEA49D-F8F1-A347-A9C1-6BC5883E4A2C}" type="sibTrans" cxnId="{C7B0F611-7DC8-5746-8D94-278DA467B1D3}">
      <dgm:prSet/>
      <dgm:spPr/>
      <dgm:t>
        <a:bodyPr/>
        <a:lstStyle/>
        <a:p>
          <a:endParaRPr lang="en-US">
            <a:solidFill>
              <a:schemeClr val="tx1"/>
            </a:solidFill>
          </a:endParaRPr>
        </a:p>
      </dgm:t>
    </dgm:pt>
    <dgm:pt modelId="{A2097605-FD63-704A-BA13-E3E8623A32BA}">
      <dgm:prSet/>
      <dgm:spPr/>
      <dgm:t>
        <a:bodyPr/>
        <a:lstStyle/>
        <a:p>
          <a:r>
            <a:rPr lang="en-US" dirty="0">
              <a:solidFill>
                <a:schemeClr val="tx1"/>
              </a:solidFill>
            </a:rPr>
            <a:t>Referee Development</a:t>
          </a:r>
        </a:p>
      </dgm:t>
    </dgm:pt>
    <dgm:pt modelId="{28537A88-D8C4-354A-B17E-20C4D1005D4A}" type="parTrans" cxnId="{D1586E4B-C000-B540-83CC-674D0284631B}">
      <dgm:prSet/>
      <dgm:spPr/>
      <dgm:t>
        <a:bodyPr/>
        <a:lstStyle/>
        <a:p>
          <a:endParaRPr lang="en-US">
            <a:solidFill>
              <a:schemeClr val="tx1"/>
            </a:solidFill>
          </a:endParaRPr>
        </a:p>
      </dgm:t>
    </dgm:pt>
    <dgm:pt modelId="{DC21AC00-564B-4649-8C1E-A0F2DD71A382}" type="sibTrans" cxnId="{D1586E4B-C000-B540-83CC-674D0284631B}">
      <dgm:prSet/>
      <dgm:spPr/>
      <dgm:t>
        <a:bodyPr/>
        <a:lstStyle/>
        <a:p>
          <a:endParaRPr lang="en-US">
            <a:solidFill>
              <a:schemeClr val="tx1"/>
            </a:solidFill>
          </a:endParaRPr>
        </a:p>
      </dgm:t>
    </dgm:pt>
    <dgm:pt modelId="{00CFF7CE-78E9-AD4B-8983-03929F7F618A}">
      <dgm:prSet/>
      <dgm:spPr/>
      <dgm:t>
        <a:bodyPr/>
        <a:lstStyle/>
        <a:p>
          <a:r>
            <a:rPr lang="en-US" dirty="0">
              <a:solidFill>
                <a:schemeClr val="tx1"/>
              </a:solidFill>
            </a:rPr>
            <a:t>Referee Supervisors and Clinicians</a:t>
          </a:r>
        </a:p>
      </dgm:t>
    </dgm:pt>
    <dgm:pt modelId="{0B80A1F3-3810-7C46-9A5C-E464D23F2F2B}" type="parTrans" cxnId="{C597DA1F-D439-D245-81DD-F12D3A62270E}">
      <dgm:prSet/>
      <dgm:spPr/>
      <dgm:t>
        <a:bodyPr/>
        <a:lstStyle/>
        <a:p>
          <a:endParaRPr lang="en-US">
            <a:solidFill>
              <a:schemeClr val="tx1"/>
            </a:solidFill>
          </a:endParaRPr>
        </a:p>
      </dgm:t>
    </dgm:pt>
    <dgm:pt modelId="{322E7BFD-4C0B-144E-92BF-5B9D56B8248E}" type="sibTrans" cxnId="{C597DA1F-D439-D245-81DD-F12D3A62270E}">
      <dgm:prSet/>
      <dgm:spPr/>
      <dgm:t>
        <a:bodyPr/>
        <a:lstStyle/>
        <a:p>
          <a:endParaRPr lang="en-US">
            <a:solidFill>
              <a:schemeClr val="tx1"/>
            </a:solidFill>
          </a:endParaRPr>
        </a:p>
      </dgm:t>
    </dgm:pt>
    <dgm:pt modelId="{0ABF4F6D-83DF-BB46-847C-C0CBAF6CAF9D}" type="pres">
      <dgm:prSet presAssocID="{3691DECA-BC9E-C047-ABA7-A34396D018C0}" presName="hierChild1" presStyleCnt="0">
        <dgm:presLayoutVars>
          <dgm:orgChart val="1"/>
          <dgm:chPref val="1"/>
          <dgm:dir/>
          <dgm:animOne val="branch"/>
          <dgm:animLvl val="lvl"/>
          <dgm:resizeHandles/>
        </dgm:presLayoutVars>
      </dgm:prSet>
      <dgm:spPr/>
    </dgm:pt>
    <dgm:pt modelId="{894DD588-3300-F24F-BC75-B19CFEA1C32C}" type="pres">
      <dgm:prSet presAssocID="{1C4B9104-C875-B94A-A48F-19764DA92A47}" presName="hierRoot1" presStyleCnt="0">
        <dgm:presLayoutVars>
          <dgm:hierBranch val="init"/>
        </dgm:presLayoutVars>
      </dgm:prSet>
      <dgm:spPr/>
    </dgm:pt>
    <dgm:pt modelId="{3F3D8549-B17E-3244-8E08-8F8AC9809A1A}" type="pres">
      <dgm:prSet presAssocID="{1C4B9104-C875-B94A-A48F-19764DA92A47}" presName="rootComposite1" presStyleCnt="0"/>
      <dgm:spPr/>
    </dgm:pt>
    <dgm:pt modelId="{EA3E108A-8879-8245-82F9-7C8A9F709E2F}" type="pres">
      <dgm:prSet presAssocID="{1C4B9104-C875-B94A-A48F-19764DA92A47}" presName="rootText1" presStyleLbl="node0" presStyleIdx="0" presStyleCnt="1">
        <dgm:presLayoutVars>
          <dgm:chPref val="3"/>
        </dgm:presLayoutVars>
      </dgm:prSet>
      <dgm:spPr/>
    </dgm:pt>
    <dgm:pt modelId="{A7E09AE3-F631-C643-A7B9-3E27836823B6}" type="pres">
      <dgm:prSet presAssocID="{1C4B9104-C875-B94A-A48F-19764DA92A47}" presName="rootConnector1" presStyleLbl="node1" presStyleIdx="0" presStyleCnt="0"/>
      <dgm:spPr/>
    </dgm:pt>
    <dgm:pt modelId="{E4699DDB-F340-1D47-A41A-3EC4CAA2B7BA}" type="pres">
      <dgm:prSet presAssocID="{1C4B9104-C875-B94A-A48F-19764DA92A47}" presName="hierChild2" presStyleCnt="0"/>
      <dgm:spPr/>
    </dgm:pt>
    <dgm:pt modelId="{BF9689D1-0079-5B4F-A439-A134116D909B}" type="pres">
      <dgm:prSet presAssocID="{327362F5-7CBC-634C-BF5A-010CE9AEA7A2}" presName="Name64" presStyleLbl="parChTrans1D2" presStyleIdx="0" presStyleCnt="2"/>
      <dgm:spPr/>
    </dgm:pt>
    <dgm:pt modelId="{DFB7A3D9-C334-DD49-A687-5F1563A1E5BF}" type="pres">
      <dgm:prSet presAssocID="{E2018F15-31A1-E544-AA67-C259241A2C0C}" presName="hierRoot2" presStyleCnt="0">
        <dgm:presLayoutVars>
          <dgm:hierBranch val="init"/>
        </dgm:presLayoutVars>
      </dgm:prSet>
      <dgm:spPr/>
    </dgm:pt>
    <dgm:pt modelId="{7FF8D000-5D68-464D-B309-3A89CA2524BA}" type="pres">
      <dgm:prSet presAssocID="{E2018F15-31A1-E544-AA67-C259241A2C0C}" presName="rootComposite" presStyleCnt="0"/>
      <dgm:spPr/>
    </dgm:pt>
    <dgm:pt modelId="{424D2221-29CE-3B49-901C-6DEBC89DF743}" type="pres">
      <dgm:prSet presAssocID="{E2018F15-31A1-E544-AA67-C259241A2C0C}" presName="rootText" presStyleLbl="node2" presStyleIdx="0" presStyleCnt="2">
        <dgm:presLayoutVars>
          <dgm:chPref val="3"/>
        </dgm:presLayoutVars>
      </dgm:prSet>
      <dgm:spPr/>
    </dgm:pt>
    <dgm:pt modelId="{57A96845-357B-5946-BCD5-DA5A041CA288}" type="pres">
      <dgm:prSet presAssocID="{E2018F15-31A1-E544-AA67-C259241A2C0C}" presName="rootConnector" presStyleLbl="node2" presStyleIdx="0" presStyleCnt="2"/>
      <dgm:spPr/>
    </dgm:pt>
    <dgm:pt modelId="{59F09B1E-941D-704A-8337-B25624F10B4E}" type="pres">
      <dgm:prSet presAssocID="{E2018F15-31A1-E544-AA67-C259241A2C0C}" presName="hierChild4" presStyleCnt="0"/>
      <dgm:spPr/>
    </dgm:pt>
    <dgm:pt modelId="{21A165E2-9C03-ED42-93D5-3A7617ADA5D9}" type="pres">
      <dgm:prSet presAssocID="{50281174-01AA-F448-BCD0-299E34F94176}" presName="Name64" presStyleLbl="parChTrans1D3" presStyleIdx="0" presStyleCnt="3"/>
      <dgm:spPr/>
    </dgm:pt>
    <dgm:pt modelId="{D83108C5-7798-D748-BE3F-4E2D0873EA25}" type="pres">
      <dgm:prSet presAssocID="{EC761C6C-F343-6247-A9AD-09AD9B767DEF}" presName="hierRoot2" presStyleCnt="0">
        <dgm:presLayoutVars>
          <dgm:hierBranch val="init"/>
        </dgm:presLayoutVars>
      </dgm:prSet>
      <dgm:spPr/>
    </dgm:pt>
    <dgm:pt modelId="{F93DC4FF-F7ED-1640-9720-5A6BD9E940A6}" type="pres">
      <dgm:prSet presAssocID="{EC761C6C-F343-6247-A9AD-09AD9B767DEF}" presName="rootComposite" presStyleCnt="0"/>
      <dgm:spPr/>
    </dgm:pt>
    <dgm:pt modelId="{8DD85D90-FF2D-8946-BE4B-8AB1BE342216}" type="pres">
      <dgm:prSet presAssocID="{EC761C6C-F343-6247-A9AD-09AD9B767DEF}" presName="rootText" presStyleLbl="node3" presStyleIdx="0" presStyleCnt="3">
        <dgm:presLayoutVars>
          <dgm:chPref val="3"/>
        </dgm:presLayoutVars>
      </dgm:prSet>
      <dgm:spPr/>
    </dgm:pt>
    <dgm:pt modelId="{D0807DD6-4ECA-1544-90AF-DC81F490963B}" type="pres">
      <dgm:prSet presAssocID="{EC761C6C-F343-6247-A9AD-09AD9B767DEF}" presName="rootConnector" presStyleLbl="node3" presStyleIdx="0" presStyleCnt="3"/>
      <dgm:spPr/>
    </dgm:pt>
    <dgm:pt modelId="{B716EE7B-3E53-A742-8023-552502F05C5A}" type="pres">
      <dgm:prSet presAssocID="{EC761C6C-F343-6247-A9AD-09AD9B767DEF}" presName="hierChild4" presStyleCnt="0"/>
      <dgm:spPr/>
    </dgm:pt>
    <dgm:pt modelId="{F50EE7E7-3402-E34D-9651-175C26D21DE8}" type="pres">
      <dgm:prSet presAssocID="{EC761C6C-F343-6247-A9AD-09AD9B767DEF}" presName="hierChild5" presStyleCnt="0"/>
      <dgm:spPr/>
    </dgm:pt>
    <dgm:pt modelId="{37386B0E-75D6-044A-A624-3D0ABA304100}" type="pres">
      <dgm:prSet presAssocID="{28537A88-D8C4-354A-B17E-20C4D1005D4A}" presName="Name64" presStyleLbl="parChTrans1D3" presStyleIdx="1" presStyleCnt="3"/>
      <dgm:spPr/>
    </dgm:pt>
    <dgm:pt modelId="{3E48BE49-EB4C-7B42-B584-B49783063758}" type="pres">
      <dgm:prSet presAssocID="{A2097605-FD63-704A-BA13-E3E8623A32BA}" presName="hierRoot2" presStyleCnt="0">
        <dgm:presLayoutVars>
          <dgm:hierBranch val="init"/>
        </dgm:presLayoutVars>
      </dgm:prSet>
      <dgm:spPr/>
    </dgm:pt>
    <dgm:pt modelId="{A88689EA-9C3D-6B40-B795-B5C7767F28EF}" type="pres">
      <dgm:prSet presAssocID="{A2097605-FD63-704A-BA13-E3E8623A32BA}" presName="rootComposite" presStyleCnt="0"/>
      <dgm:spPr/>
    </dgm:pt>
    <dgm:pt modelId="{ADD4CB26-1A51-A944-9842-D732150EF006}" type="pres">
      <dgm:prSet presAssocID="{A2097605-FD63-704A-BA13-E3E8623A32BA}" presName="rootText" presStyleLbl="node3" presStyleIdx="1" presStyleCnt="3">
        <dgm:presLayoutVars>
          <dgm:chPref val="3"/>
        </dgm:presLayoutVars>
      </dgm:prSet>
      <dgm:spPr/>
    </dgm:pt>
    <dgm:pt modelId="{1B1AE990-B5CE-1E4F-BB62-893EDAC19CA7}" type="pres">
      <dgm:prSet presAssocID="{A2097605-FD63-704A-BA13-E3E8623A32BA}" presName="rootConnector" presStyleLbl="node3" presStyleIdx="1" presStyleCnt="3"/>
      <dgm:spPr/>
    </dgm:pt>
    <dgm:pt modelId="{59BC753F-0F44-A347-BDF4-B0E1345E3AFE}" type="pres">
      <dgm:prSet presAssocID="{A2097605-FD63-704A-BA13-E3E8623A32BA}" presName="hierChild4" presStyleCnt="0"/>
      <dgm:spPr/>
    </dgm:pt>
    <dgm:pt modelId="{A58937F1-2C47-BE4E-9F15-BAD3CD5C90C4}" type="pres">
      <dgm:prSet presAssocID="{A2097605-FD63-704A-BA13-E3E8623A32BA}" presName="hierChild5" presStyleCnt="0"/>
      <dgm:spPr/>
    </dgm:pt>
    <dgm:pt modelId="{A33C77D4-4A8E-4E43-9160-2031DE9EF6A5}" type="pres">
      <dgm:prSet presAssocID="{0B80A1F3-3810-7C46-9A5C-E464D23F2F2B}" presName="Name64" presStyleLbl="parChTrans1D3" presStyleIdx="2" presStyleCnt="3"/>
      <dgm:spPr/>
    </dgm:pt>
    <dgm:pt modelId="{CFBCC28C-92C1-414A-B65B-56D1B29A7EBD}" type="pres">
      <dgm:prSet presAssocID="{00CFF7CE-78E9-AD4B-8983-03929F7F618A}" presName="hierRoot2" presStyleCnt="0">
        <dgm:presLayoutVars>
          <dgm:hierBranch val="init"/>
        </dgm:presLayoutVars>
      </dgm:prSet>
      <dgm:spPr/>
    </dgm:pt>
    <dgm:pt modelId="{1CAF3843-DA63-2545-B750-0EFA38113C08}" type="pres">
      <dgm:prSet presAssocID="{00CFF7CE-78E9-AD4B-8983-03929F7F618A}" presName="rootComposite" presStyleCnt="0"/>
      <dgm:spPr/>
    </dgm:pt>
    <dgm:pt modelId="{AB898E0B-859D-C644-83F2-7AEA22D0BC72}" type="pres">
      <dgm:prSet presAssocID="{00CFF7CE-78E9-AD4B-8983-03929F7F618A}" presName="rootText" presStyleLbl="node3" presStyleIdx="2" presStyleCnt="3">
        <dgm:presLayoutVars>
          <dgm:chPref val="3"/>
        </dgm:presLayoutVars>
      </dgm:prSet>
      <dgm:spPr/>
    </dgm:pt>
    <dgm:pt modelId="{F0A5DC9B-BD73-5144-B6E8-604C6A0B45C2}" type="pres">
      <dgm:prSet presAssocID="{00CFF7CE-78E9-AD4B-8983-03929F7F618A}" presName="rootConnector" presStyleLbl="node3" presStyleIdx="2" presStyleCnt="3"/>
      <dgm:spPr/>
    </dgm:pt>
    <dgm:pt modelId="{2E13E82F-91D3-944D-BEC4-A614594E48F9}" type="pres">
      <dgm:prSet presAssocID="{00CFF7CE-78E9-AD4B-8983-03929F7F618A}" presName="hierChild4" presStyleCnt="0"/>
      <dgm:spPr/>
    </dgm:pt>
    <dgm:pt modelId="{5161B951-B957-5847-9551-F2AAEA33B044}" type="pres">
      <dgm:prSet presAssocID="{00CFF7CE-78E9-AD4B-8983-03929F7F618A}" presName="hierChild5" presStyleCnt="0"/>
      <dgm:spPr/>
    </dgm:pt>
    <dgm:pt modelId="{3866B7FB-6390-D34C-84C8-E63012C3DED8}" type="pres">
      <dgm:prSet presAssocID="{E2018F15-31A1-E544-AA67-C259241A2C0C}" presName="hierChild5" presStyleCnt="0"/>
      <dgm:spPr/>
    </dgm:pt>
    <dgm:pt modelId="{5B405618-1FA7-1245-9840-EB324F20F08E}" type="pres">
      <dgm:prSet presAssocID="{316F1CD4-173E-5A41-9104-22549BD3D5B8}" presName="Name64" presStyleLbl="parChTrans1D2" presStyleIdx="1" presStyleCnt="2"/>
      <dgm:spPr/>
    </dgm:pt>
    <dgm:pt modelId="{FA3AC2B0-EFE8-BA4E-B377-64B11EEA6B97}" type="pres">
      <dgm:prSet presAssocID="{AA4810FE-AB8A-3242-B8B1-0BAD8E662986}" presName="hierRoot2" presStyleCnt="0">
        <dgm:presLayoutVars>
          <dgm:hierBranch val="init"/>
        </dgm:presLayoutVars>
      </dgm:prSet>
      <dgm:spPr/>
    </dgm:pt>
    <dgm:pt modelId="{0CBD1F99-C63D-9446-B5CA-E54155F95B59}" type="pres">
      <dgm:prSet presAssocID="{AA4810FE-AB8A-3242-B8B1-0BAD8E662986}" presName="rootComposite" presStyleCnt="0"/>
      <dgm:spPr/>
    </dgm:pt>
    <dgm:pt modelId="{4703C14E-9763-5647-9B4A-4D54B67D48FE}" type="pres">
      <dgm:prSet presAssocID="{AA4810FE-AB8A-3242-B8B1-0BAD8E662986}" presName="rootText" presStyleLbl="node2" presStyleIdx="1" presStyleCnt="2">
        <dgm:presLayoutVars>
          <dgm:chPref val="3"/>
        </dgm:presLayoutVars>
      </dgm:prSet>
      <dgm:spPr/>
    </dgm:pt>
    <dgm:pt modelId="{58D8CFB9-43D4-EB4D-A246-34FDDE200AF8}" type="pres">
      <dgm:prSet presAssocID="{AA4810FE-AB8A-3242-B8B1-0BAD8E662986}" presName="rootConnector" presStyleLbl="node2" presStyleIdx="1" presStyleCnt="2"/>
      <dgm:spPr/>
    </dgm:pt>
    <dgm:pt modelId="{DAEA9710-6623-144C-94C7-E378B6AB574E}" type="pres">
      <dgm:prSet presAssocID="{AA4810FE-AB8A-3242-B8B1-0BAD8E662986}" presName="hierChild4" presStyleCnt="0"/>
      <dgm:spPr/>
    </dgm:pt>
    <dgm:pt modelId="{4942A6A8-F792-274E-BC9E-32D7CC4FA523}" type="pres">
      <dgm:prSet presAssocID="{AA4810FE-AB8A-3242-B8B1-0BAD8E662986}" presName="hierChild5" presStyleCnt="0"/>
      <dgm:spPr/>
    </dgm:pt>
    <dgm:pt modelId="{907E33D1-4B67-E44F-8278-605637E5D2FA}" type="pres">
      <dgm:prSet presAssocID="{1C4B9104-C875-B94A-A48F-19764DA92A47}" presName="hierChild3" presStyleCnt="0"/>
      <dgm:spPr/>
    </dgm:pt>
  </dgm:ptLst>
  <dgm:cxnLst>
    <dgm:cxn modelId="{A5F5BE03-384C-B840-A9D5-3A78A33E6D25}" srcId="{1C4B9104-C875-B94A-A48F-19764DA92A47}" destId="{AA4810FE-AB8A-3242-B8B1-0BAD8E662986}" srcOrd="1" destOrd="0" parTransId="{316F1CD4-173E-5A41-9104-22549BD3D5B8}" sibTransId="{9F968505-9210-9041-8B78-86C1D18AA9CF}"/>
    <dgm:cxn modelId="{C7B0F611-7DC8-5746-8D94-278DA467B1D3}" srcId="{E2018F15-31A1-E544-AA67-C259241A2C0C}" destId="{EC761C6C-F343-6247-A9AD-09AD9B767DEF}" srcOrd="0" destOrd="0" parTransId="{50281174-01AA-F448-BCD0-299E34F94176}" sibTransId="{89CEA49D-F8F1-A347-A9C1-6BC5883E4A2C}"/>
    <dgm:cxn modelId="{CF3F2612-457F-4640-A0A3-D3126E288121}" type="presOf" srcId="{0B80A1F3-3810-7C46-9A5C-E464D23F2F2B}" destId="{A33C77D4-4A8E-4E43-9160-2031DE9EF6A5}" srcOrd="0" destOrd="0" presId="urn:microsoft.com/office/officeart/2009/3/layout/HorizontalOrganizationChart"/>
    <dgm:cxn modelId="{46C74715-95B9-2148-91E5-D8FA715C558A}" type="presOf" srcId="{AA4810FE-AB8A-3242-B8B1-0BAD8E662986}" destId="{4703C14E-9763-5647-9B4A-4D54B67D48FE}" srcOrd="0" destOrd="0" presId="urn:microsoft.com/office/officeart/2009/3/layout/HorizontalOrganizationChart"/>
    <dgm:cxn modelId="{CBA2F01C-5F96-0049-8ECD-CF28AA6C583B}" type="presOf" srcId="{3691DECA-BC9E-C047-ABA7-A34396D018C0}" destId="{0ABF4F6D-83DF-BB46-847C-C0CBAF6CAF9D}" srcOrd="0" destOrd="0" presId="urn:microsoft.com/office/officeart/2009/3/layout/HorizontalOrganizationChart"/>
    <dgm:cxn modelId="{C597DA1F-D439-D245-81DD-F12D3A62270E}" srcId="{E2018F15-31A1-E544-AA67-C259241A2C0C}" destId="{00CFF7CE-78E9-AD4B-8983-03929F7F618A}" srcOrd="2" destOrd="0" parTransId="{0B80A1F3-3810-7C46-9A5C-E464D23F2F2B}" sibTransId="{322E7BFD-4C0B-144E-92BF-5B9D56B8248E}"/>
    <dgm:cxn modelId="{4BBE1636-D0AF-D242-9F81-42929E0F7846}" type="presOf" srcId="{50281174-01AA-F448-BCD0-299E34F94176}" destId="{21A165E2-9C03-ED42-93D5-3A7617ADA5D9}" srcOrd="0" destOrd="0" presId="urn:microsoft.com/office/officeart/2009/3/layout/HorizontalOrganizationChart"/>
    <dgm:cxn modelId="{8324E93A-6799-9C4C-84F8-EB1A3F67D60E}" type="presOf" srcId="{E2018F15-31A1-E544-AA67-C259241A2C0C}" destId="{57A96845-357B-5946-BCD5-DA5A041CA288}" srcOrd="1" destOrd="0" presId="urn:microsoft.com/office/officeart/2009/3/layout/HorizontalOrganizationChart"/>
    <dgm:cxn modelId="{D1586E4B-C000-B540-83CC-674D0284631B}" srcId="{E2018F15-31A1-E544-AA67-C259241A2C0C}" destId="{A2097605-FD63-704A-BA13-E3E8623A32BA}" srcOrd="1" destOrd="0" parTransId="{28537A88-D8C4-354A-B17E-20C4D1005D4A}" sibTransId="{DC21AC00-564B-4649-8C1E-A0F2DD71A382}"/>
    <dgm:cxn modelId="{18166051-77C9-8546-9F1F-53D82200B285}" type="presOf" srcId="{1C4B9104-C875-B94A-A48F-19764DA92A47}" destId="{A7E09AE3-F631-C643-A7B9-3E27836823B6}" srcOrd="1" destOrd="0" presId="urn:microsoft.com/office/officeart/2009/3/layout/HorizontalOrganizationChart"/>
    <dgm:cxn modelId="{C4886C51-8698-0245-A7D1-69081E0AD775}" srcId="{1C4B9104-C875-B94A-A48F-19764DA92A47}" destId="{E2018F15-31A1-E544-AA67-C259241A2C0C}" srcOrd="0" destOrd="0" parTransId="{327362F5-7CBC-634C-BF5A-010CE9AEA7A2}" sibTransId="{853684D6-4C82-5148-98A4-CC8A128E100A}"/>
    <dgm:cxn modelId="{BB8EA05A-AC43-9E47-8A5C-07AB639DD511}" type="presOf" srcId="{A2097605-FD63-704A-BA13-E3E8623A32BA}" destId="{ADD4CB26-1A51-A944-9842-D732150EF006}" srcOrd="0" destOrd="0" presId="urn:microsoft.com/office/officeart/2009/3/layout/HorizontalOrganizationChart"/>
    <dgm:cxn modelId="{09BC165B-BCB2-5043-95D6-7A30E943806C}" type="presOf" srcId="{A2097605-FD63-704A-BA13-E3E8623A32BA}" destId="{1B1AE990-B5CE-1E4F-BB62-893EDAC19CA7}" srcOrd="1" destOrd="0" presId="urn:microsoft.com/office/officeart/2009/3/layout/HorizontalOrganizationChart"/>
    <dgm:cxn modelId="{3286346E-9F2E-784A-8728-13BA904B0542}" type="presOf" srcId="{E2018F15-31A1-E544-AA67-C259241A2C0C}" destId="{424D2221-29CE-3B49-901C-6DEBC89DF743}" srcOrd="0" destOrd="0" presId="urn:microsoft.com/office/officeart/2009/3/layout/HorizontalOrganizationChart"/>
    <dgm:cxn modelId="{AC090D7C-7864-4849-AC08-3B7DF95F39FF}" type="presOf" srcId="{00CFF7CE-78E9-AD4B-8983-03929F7F618A}" destId="{AB898E0B-859D-C644-83F2-7AEA22D0BC72}" srcOrd="0" destOrd="0" presId="urn:microsoft.com/office/officeart/2009/3/layout/HorizontalOrganizationChart"/>
    <dgm:cxn modelId="{24997B80-7D53-C441-A523-DEEE3866C497}" srcId="{3691DECA-BC9E-C047-ABA7-A34396D018C0}" destId="{1C4B9104-C875-B94A-A48F-19764DA92A47}" srcOrd="0" destOrd="0" parTransId="{CDDC5210-AFE8-F54A-8DAD-0695A8C4E5F5}" sibTransId="{B888F068-FD30-9C4E-A1B8-198317084234}"/>
    <dgm:cxn modelId="{2D9BA382-0E9A-5D44-8706-FA93A0BFFB6B}" type="presOf" srcId="{EC761C6C-F343-6247-A9AD-09AD9B767DEF}" destId="{8DD85D90-FF2D-8946-BE4B-8AB1BE342216}" srcOrd="0" destOrd="0" presId="urn:microsoft.com/office/officeart/2009/3/layout/HorizontalOrganizationChart"/>
    <dgm:cxn modelId="{17012988-5D64-CD40-B056-9D489381F640}" type="presOf" srcId="{AA4810FE-AB8A-3242-B8B1-0BAD8E662986}" destId="{58D8CFB9-43D4-EB4D-A246-34FDDE200AF8}" srcOrd="1" destOrd="0" presId="urn:microsoft.com/office/officeart/2009/3/layout/HorizontalOrganizationChart"/>
    <dgm:cxn modelId="{8FD55190-9570-4146-B272-07278E09BB2A}" type="presOf" srcId="{1C4B9104-C875-B94A-A48F-19764DA92A47}" destId="{EA3E108A-8879-8245-82F9-7C8A9F709E2F}" srcOrd="0" destOrd="0" presId="urn:microsoft.com/office/officeart/2009/3/layout/HorizontalOrganizationChart"/>
    <dgm:cxn modelId="{F3201A91-4F4D-584B-83C1-F2DB45F40C50}" type="presOf" srcId="{327362F5-7CBC-634C-BF5A-010CE9AEA7A2}" destId="{BF9689D1-0079-5B4F-A439-A134116D909B}" srcOrd="0" destOrd="0" presId="urn:microsoft.com/office/officeart/2009/3/layout/HorizontalOrganizationChart"/>
    <dgm:cxn modelId="{EF2145C1-6CBA-F144-84E8-2B2CC29B9442}" type="presOf" srcId="{28537A88-D8C4-354A-B17E-20C4D1005D4A}" destId="{37386B0E-75D6-044A-A624-3D0ABA304100}" srcOrd="0" destOrd="0" presId="urn:microsoft.com/office/officeart/2009/3/layout/HorizontalOrganizationChart"/>
    <dgm:cxn modelId="{602A82CC-6A7F-3D49-920C-BB23B5BD628B}" type="presOf" srcId="{316F1CD4-173E-5A41-9104-22549BD3D5B8}" destId="{5B405618-1FA7-1245-9840-EB324F20F08E}" srcOrd="0" destOrd="0" presId="urn:microsoft.com/office/officeart/2009/3/layout/HorizontalOrganizationChart"/>
    <dgm:cxn modelId="{6E8971E5-1E98-9E4F-8819-0CAA8F38644B}" type="presOf" srcId="{EC761C6C-F343-6247-A9AD-09AD9B767DEF}" destId="{D0807DD6-4ECA-1544-90AF-DC81F490963B}" srcOrd="1" destOrd="0" presId="urn:microsoft.com/office/officeart/2009/3/layout/HorizontalOrganizationChart"/>
    <dgm:cxn modelId="{C3F683F9-B26B-8D4F-B16A-B8283DF79B80}" type="presOf" srcId="{00CFF7CE-78E9-AD4B-8983-03929F7F618A}" destId="{F0A5DC9B-BD73-5144-B6E8-604C6A0B45C2}" srcOrd="1" destOrd="0" presId="urn:microsoft.com/office/officeart/2009/3/layout/HorizontalOrganizationChart"/>
    <dgm:cxn modelId="{2465748E-C3FA-ED43-9A82-D8BBE11D8A8D}" type="presParOf" srcId="{0ABF4F6D-83DF-BB46-847C-C0CBAF6CAF9D}" destId="{894DD588-3300-F24F-BC75-B19CFEA1C32C}" srcOrd="0" destOrd="0" presId="urn:microsoft.com/office/officeart/2009/3/layout/HorizontalOrganizationChart"/>
    <dgm:cxn modelId="{287C9187-738A-854F-9967-C5466C1FB697}" type="presParOf" srcId="{894DD588-3300-F24F-BC75-B19CFEA1C32C}" destId="{3F3D8549-B17E-3244-8E08-8F8AC9809A1A}" srcOrd="0" destOrd="0" presId="urn:microsoft.com/office/officeart/2009/3/layout/HorizontalOrganizationChart"/>
    <dgm:cxn modelId="{0B30EB67-4373-A243-8BB3-9421B6CA312B}" type="presParOf" srcId="{3F3D8549-B17E-3244-8E08-8F8AC9809A1A}" destId="{EA3E108A-8879-8245-82F9-7C8A9F709E2F}" srcOrd="0" destOrd="0" presId="urn:microsoft.com/office/officeart/2009/3/layout/HorizontalOrganizationChart"/>
    <dgm:cxn modelId="{0E839D65-E8B5-3E47-A5BF-3298879981CD}" type="presParOf" srcId="{3F3D8549-B17E-3244-8E08-8F8AC9809A1A}" destId="{A7E09AE3-F631-C643-A7B9-3E27836823B6}" srcOrd="1" destOrd="0" presId="urn:microsoft.com/office/officeart/2009/3/layout/HorizontalOrganizationChart"/>
    <dgm:cxn modelId="{F35C5B34-E7E5-CE4F-B298-70F3DDC4CFEE}" type="presParOf" srcId="{894DD588-3300-F24F-BC75-B19CFEA1C32C}" destId="{E4699DDB-F340-1D47-A41A-3EC4CAA2B7BA}" srcOrd="1" destOrd="0" presId="urn:microsoft.com/office/officeart/2009/3/layout/HorizontalOrganizationChart"/>
    <dgm:cxn modelId="{76267841-FB14-794B-99DE-9A693DAAADD3}" type="presParOf" srcId="{E4699DDB-F340-1D47-A41A-3EC4CAA2B7BA}" destId="{BF9689D1-0079-5B4F-A439-A134116D909B}" srcOrd="0" destOrd="0" presId="urn:microsoft.com/office/officeart/2009/3/layout/HorizontalOrganizationChart"/>
    <dgm:cxn modelId="{A3EFF385-4558-A743-A9D3-09F9E0F2F788}" type="presParOf" srcId="{E4699DDB-F340-1D47-A41A-3EC4CAA2B7BA}" destId="{DFB7A3D9-C334-DD49-A687-5F1563A1E5BF}" srcOrd="1" destOrd="0" presId="urn:microsoft.com/office/officeart/2009/3/layout/HorizontalOrganizationChart"/>
    <dgm:cxn modelId="{D4A5756C-CB5C-0443-8096-91815BB2411A}" type="presParOf" srcId="{DFB7A3D9-C334-DD49-A687-5F1563A1E5BF}" destId="{7FF8D000-5D68-464D-B309-3A89CA2524BA}" srcOrd="0" destOrd="0" presId="urn:microsoft.com/office/officeart/2009/3/layout/HorizontalOrganizationChart"/>
    <dgm:cxn modelId="{88943B3D-ECF5-0843-B00D-B46208395197}" type="presParOf" srcId="{7FF8D000-5D68-464D-B309-3A89CA2524BA}" destId="{424D2221-29CE-3B49-901C-6DEBC89DF743}" srcOrd="0" destOrd="0" presId="urn:microsoft.com/office/officeart/2009/3/layout/HorizontalOrganizationChart"/>
    <dgm:cxn modelId="{F71A29D6-98C7-A343-ACBE-0EBF76BD849A}" type="presParOf" srcId="{7FF8D000-5D68-464D-B309-3A89CA2524BA}" destId="{57A96845-357B-5946-BCD5-DA5A041CA288}" srcOrd="1" destOrd="0" presId="urn:microsoft.com/office/officeart/2009/3/layout/HorizontalOrganizationChart"/>
    <dgm:cxn modelId="{6F2ABB5C-AE99-ED4A-886F-B07948CD74E0}" type="presParOf" srcId="{DFB7A3D9-C334-DD49-A687-5F1563A1E5BF}" destId="{59F09B1E-941D-704A-8337-B25624F10B4E}" srcOrd="1" destOrd="0" presId="urn:microsoft.com/office/officeart/2009/3/layout/HorizontalOrganizationChart"/>
    <dgm:cxn modelId="{CF66CD5E-D1F9-414E-B8C3-D940BDD678D4}" type="presParOf" srcId="{59F09B1E-941D-704A-8337-B25624F10B4E}" destId="{21A165E2-9C03-ED42-93D5-3A7617ADA5D9}" srcOrd="0" destOrd="0" presId="urn:microsoft.com/office/officeart/2009/3/layout/HorizontalOrganizationChart"/>
    <dgm:cxn modelId="{010EEC85-A340-2844-897B-62AFD821773E}" type="presParOf" srcId="{59F09B1E-941D-704A-8337-B25624F10B4E}" destId="{D83108C5-7798-D748-BE3F-4E2D0873EA25}" srcOrd="1" destOrd="0" presId="urn:microsoft.com/office/officeart/2009/3/layout/HorizontalOrganizationChart"/>
    <dgm:cxn modelId="{D5E281A7-B053-B94F-8957-4D3A97201C63}" type="presParOf" srcId="{D83108C5-7798-D748-BE3F-4E2D0873EA25}" destId="{F93DC4FF-F7ED-1640-9720-5A6BD9E940A6}" srcOrd="0" destOrd="0" presId="urn:microsoft.com/office/officeart/2009/3/layout/HorizontalOrganizationChart"/>
    <dgm:cxn modelId="{8D45B8CE-7FFC-C744-9C9E-FC7008887596}" type="presParOf" srcId="{F93DC4FF-F7ED-1640-9720-5A6BD9E940A6}" destId="{8DD85D90-FF2D-8946-BE4B-8AB1BE342216}" srcOrd="0" destOrd="0" presId="urn:microsoft.com/office/officeart/2009/3/layout/HorizontalOrganizationChart"/>
    <dgm:cxn modelId="{63572DC0-8FD3-F34A-9EDA-56A1CD36FC66}" type="presParOf" srcId="{F93DC4FF-F7ED-1640-9720-5A6BD9E940A6}" destId="{D0807DD6-4ECA-1544-90AF-DC81F490963B}" srcOrd="1" destOrd="0" presId="urn:microsoft.com/office/officeart/2009/3/layout/HorizontalOrganizationChart"/>
    <dgm:cxn modelId="{E093DADD-4FC1-9F4E-A377-F648CB7BE77B}" type="presParOf" srcId="{D83108C5-7798-D748-BE3F-4E2D0873EA25}" destId="{B716EE7B-3E53-A742-8023-552502F05C5A}" srcOrd="1" destOrd="0" presId="urn:microsoft.com/office/officeart/2009/3/layout/HorizontalOrganizationChart"/>
    <dgm:cxn modelId="{EBE085ED-37E2-4046-BE29-6CD84C05C7BD}" type="presParOf" srcId="{D83108C5-7798-D748-BE3F-4E2D0873EA25}" destId="{F50EE7E7-3402-E34D-9651-175C26D21DE8}" srcOrd="2" destOrd="0" presId="urn:microsoft.com/office/officeart/2009/3/layout/HorizontalOrganizationChart"/>
    <dgm:cxn modelId="{8969FC0B-E36B-154A-9A59-B21695AA4583}" type="presParOf" srcId="{59F09B1E-941D-704A-8337-B25624F10B4E}" destId="{37386B0E-75D6-044A-A624-3D0ABA304100}" srcOrd="2" destOrd="0" presId="urn:microsoft.com/office/officeart/2009/3/layout/HorizontalOrganizationChart"/>
    <dgm:cxn modelId="{442D49F4-DD2F-8044-A79B-C48DCA66F724}" type="presParOf" srcId="{59F09B1E-941D-704A-8337-B25624F10B4E}" destId="{3E48BE49-EB4C-7B42-B584-B49783063758}" srcOrd="3" destOrd="0" presId="urn:microsoft.com/office/officeart/2009/3/layout/HorizontalOrganizationChart"/>
    <dgm:cxn modelId="{FA2B36D3-D6D9-F64C-98FD-195544CA4F94}" type="presParOf" srcId="{3E48BE49-EB4C-7B42-B584-B49783063758}" destId="{A88689EA-9C3D-6B40-B795-B5C7767F28EF}" srcOrd="0" destOrd="0" presId="urn:microsoft.com/office/officeart/2009/3/layout/HorizontalOrganizationChart"/>
    <dgm:cxn modelId="{739F6A6E-0E5D-124B-ACDC-2CC4AF0D689C}" type="presParOf" srcId="{A88689EA-9C3D-6B40-B795-B5C7767F28EF}" destId="{ADD4CB26-1A51-A944-9842-D732150EF006}" srcOrd="0" destOrd="0" presId="urn:microsoft.com/office/officeart/2009/3/layout/HorizontalOrganizationChart"/>
    <dgm:cxn modelId="{218300FF-90FE-1842-9A13-EC1BD263BB10}" type="presParOf" srcId="{A88689EA-9C3D-6B40-B795-B5C7767F28EF}" destId="{1B1AE990-B5CE-1E4F-BB62-893EDAC19CA7}" srcOrd="1" destOrd="0" presId="urn:microsoft.com/office/officeart/2009/3/layout/HorizontalOrganizationChart"/>
    <dgm:cxn modelId="{C3AD6964-050D-0142-8FAA-E5747D8576E0}" type="presParOf" srcId="{3E48BE49-EB4C-7B42-B584-B49783063758}" destId="{59BC753F-0F44-A347-BDF4-B0E1345E3AFE}" srcOrd="1" destOrd="0" presId="urn:microsoft.com/office/officeart/2009/3/layout/HorizontalOrganizationChart"/>
    <dgm:cxn modelId="{6A291025-7CF4-5048-94EE-EBDB231D5DDE}" type="presParOf" srcId="{3E48BE49-EB4C-7B42-B584-B49783063758}" destId="{A58937F1-2C47-BE4E-9F15-BAD3CD5C90C4}" srcOrd="2" destOrd="0" presId="urn:microsoft.com/office/officeart/2009/3/layout/HorizontalOrganizationChart"/>
    <dgm:cxn modelId="{37E8953F-13AD-6949-9242-A613A01616F3}" type="presParOf" srcId="{59F09B1E-941D-704A-8337-B25624F10B4E}" destId="{A33C77D4-4A8E-4E43-9160-2031DE9EF6A5}" srcOrd="4" destOrd="0" presId="urn:microsoft.com/office/officeart/2009/3/layout/HorizontalOrganizationChart"/>
    <dgm:cxn modelId="{1EEA3F87-D45D-AE49-8587-BE280B45B2C5}" type="presParOf" srcId="{59F09B1E-941D-704A-8337-B25624F10B4E}" destId="{CFBCC28C-92C1-414A-B65B-56D1B29A7EBD}" srcOrd="5" destOrd="0" presId="urn:microsoft.com/office/officeart/2009/3/layout/HorizontalOrganizationChart"/>
    <dgm:cxn modelId="{FB0F203F-19F2-D845-B586-7B2EFB1474C0}" type="presParOf" srcId="{CFBCC28C-92C1-414A-B65B-56D1B29A7EBD}" destId="{1CAF3843-DA63-2545-B750-0EFA38113C08}" srcOrd="0" destOrd="0" presId="urn:microsoft.com/office/officeart/2009/3/layout/HorizontalOrganizationChart"/>
    <dgm:cxn modelId="{393CCCB6-C271-3142-8FB1-B945BC82D228}" type="presParOf" srcId="{1CAF3843-DA63-2545-B750-0EFA38113C08}" destId="{AB898E0B-859D-C644-83F2-7AEA22D0BC72}" srcOrd="0" destOrd="0" presId="urn:microsoft.com/office/officeart/2009/3/layout/HorizontalOrganizationChart"/>
    <dgm:cxn modelId="{C3A0F02E-6827-A04E-A20C-E038A81CA21F}" type="presParOf" srcId="{1CAF3843-DA63-2545-B750-0EFA38113C08}" destId="{F0A5DC9B-BD73-5144-B6E8-604C6A0B45C2}" srcOrd="1" destOrd="0" presId="urn:microsoft.com/office/officeart/2009/3/layout/HorizontalOrganizationChart"/>
    <dgm:cxn modelId="{E9EDC38F-D137-3B49-A37C-2036D2CF1150}" type="presParOf" srcId="{CFBCC28C-92C1-414A-B65B-56D1B29A7EBD}" destId="{2E13E82F-91D3-944D-BEC4-A614594E48F9}" srcOrd="1" destOrd="0" presId="urn:microsoft.com/office/officeart/2009/3/layout/HorizontalOrganizationChart"/>
    <dgm:cxn modelId="{CE5A3F10-34FE-1148-8073-3A4BE479B59C}" type="presParOf" srcId="{CFBCC28C-92C1-414A-B65B-56D1B29A7EBD}" destId="{5161B951-B957-5847-9551-F2AAEA33B044}" srcOrd="2" destOrd="0" presId="urn:microsoft.com/office/officeart/2009/3/layout/HorizontalOrganizationChart"/>
    <dgm:cxn modelId="{9212A8E6-E99A-1E4F-9558-F5741129F22C}" type="presParOf" srcId="{DFB7A3D9-C334-DD49-A687-5F1563A1E5BF}" destId="{3866B7FB-6390-D34C-84C8-E63012C3DED8}" srcOrd="2" destOrd="0" presId="urn:microsoft.com/office/officeart/2009/3/layout/HorizontalOrganizationChart"/>
    <dgm:cxn modelId="{84FA12E0-8B3A-B446-A473-228BFF5FC2FE}" type="presParOf" srcId="{E4699DDB-F340-1D47-A41A-3EC4CAA2B7BA}" destId="{5B405618-1FA7-1245-9840-EB324F20F08E}" srcOrd="2" destOrd="0" presId="urn:microsoft.com/office/officeart/2009/3/layout/HorizontalOrganizationChart"/>
    <dgm:cxn modelId="{1623FE9C-7855-0A44-8DD3-F1E8D2B2B612}" type="presParOf" srcId="{E4699DDB-F340-1D47-A41A-3EC4CAA2B7BA}" destId="{FA3AC2B0-EFE8-BA4E-B377-64B11EEA6B97}" srcOrd="3" destOrd="0" presId="urn:microsoft.com/office/officeart/2009/3/layout/HorizontalOrganizationChart"/>
    <dgm:cxn modelId="{F80B65DF-1AC6-E149-9535-2B83E642F9B0}" type="presParOf" srcId="{FA3AC2B0-EFE8-BA4E-B377-64B11EEA6B97}" destId="{0CBD1F99-C63D-9446-B5CA-E54155F95B59}" srcOrd="0" destOrd="0" presId="urn:microsoft.com/office/officeart/2009/3/layout/HorizontalOrganizationChart"/>
    <dgm:cxn modelId="{AC03B0E6-6804-CC4E-80B5-384657E63CF3}" type="presParOf" srcId="{0CBD1F99-C63D-9446-B5CA-E54155F95B59}" destId="{4703C14E-9763-5647-9B4A-4D54B67D48FE}" srcOrd="0" destOrd="0" presId="urn:microsoft.com/office/officeart/2009/3/layout/HorizontalOrganizationChart"/>
    <dgm:cxn modelId="{E326CE01-A6BB-A641-9306-2145BF10CE4A}" type="presParOf" srcId="{0CBD1F99-C63D-9446-B5CA-E54155F95B59}" destId="{58D8CFB9-43D4-EB4D-A246-34FDDE200AF8}" srcOrd="1" destOrd="0" presId="urn:microsoft.com/office/officeart/2009/3/layout/HorizontalOrganizationChart"/>
    <dgm:cxn modelId="{86D71A61-B18D-F24D-A680-AA710D9FDC6B}" type="presParOf" srcId="{FA3AC2B0-EFE8-BA4E-B377-64B11EEA6B97}" destId="{DAEA9710-6623-144C-94C7-E378B6AB574E}" srcOrd="1" destOrd="0" presId="urn:microsoft.com/office/officeart/2009/3/layout/HorizontalOrganizationChart"/>
    <dgm:cxn modelId="{02E37F2A-FB02-8441-9416-B432E30650DB}" type="presParOf" srcId="{FA3AC2B0-EFE8-BA4E-B377-64B11EEA6B97}" destId="{4942A6A8-F792-274E-BC9E-32D7CC4FA523}" srcOrd="2" destOrd="0" presId="urn:microsoft.com/office/officeart/2009/3/layout/HorizontalOrganizationChart"/>
    <dgm:cxn modelId="{D6F3F630-5604-974F-BBB1-6D37BE4D6EB9}" type="presParOf" srcId="{894DD588-3300-F24F-BC75-B19CFEA1C32C}" destId="{907E33D1-4B67-E44F-8278-605637E5D2F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A30579-67A4-EF47-A92E-1B409CB2E89D}"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771D55C1-C5A1-074A-93E7-6EF54B641FCB}">
      <dgm:prSet phldrT="[Text]"/>
      <dgm:spPr/>
      <dgm:t>
        <a:bodyPr/>
        <a:lstStyle/>
        <a:p>
          <a:r>
            <a:rPr lang="en-US" dirty="0">
              <a:solidFill>
                <a:schemeClr val="tx1"/>
              </a:solidFill>
            </a:rPr>
            <a:t>Volleyball</a:t>
          </a:r>
        </a:p>
      </dgm:t>
    </dgm:pt>
    <dgm:pt modelId="{5D9EC0FB-E82E-9346-87C7-4EEF9CBD3AC2}" type="parTrans" cxnId="{0962DCC2-896D-294D-A6B2-379EE88E2408}">
      <dgm:prSet/>
      <dgm:spPr/>
      <dgm:t>
        <a:bodyPr/>
        <a:lstStyle/>
        <a:p>
          <a:endParaRPr lang="en-US">
            <a:solidFill>
              <a:schemeClr val="tx1"/>
            </a:solidFill>
          </a:endParaRPr>
        </a:p>
      </dgm:t>
    </dgm:pt>
    <dgm:pt modelId="{A5E66F53-CA8B-074F-8163-2F15321F0900}" type="sibTrans" cxnId="{0962DCC2-896D-294D-A6B2-379EE88E2408}">
      <dgm:prSet/>
      <dgm:spPr/>
      <dgm:t>
        <a:bodyPr/>
        <a:lstStyle/>
        <a:p>
          <a:endParaRPr lang="en-US">
            <a:solidFill>
              <a:schemeClr val="tx1"/>
            </a:solidFill>
          </a:endParaRPr>
        </a:p>
      </dgm:t>
    </dgm:pt>
    <dgm:pt modelId="{F7426FEC-44FD-7E43-97F4-C735754155CB}">
      <dgm:prSet phldrT="[Text]"/>
      <dgm:spPr/>
      <dgm:t>
        <a:bodyPr/>
        <a:lstStyle/>
        <a:p>
          <a:r>
            <a:rPr lang="en-US" dirty="0">
              <a:solidFill>
                <a:schemeClr val="tx1"/>
              </a:solidFill>
            </a:rPr>
            <a:t>Domestic Development</a:t>
          </a:r>
        </a:p>
      </dgm:t>
    </dgm:pt>
    <dgm:pt modelId="{89FA4430-AB15-FA4D-94BC-C681B4A1AAFA}" type="parTrans" cxnId="{1708AADD-61E2-7648-9A00-16BC26D13C95}">
      <dgm:prSet/>
      <dgm:spPr/>
      <dgm:t>
        <a:bodyPr/>
        <a:lstStyle/>
        <a:p>
          <a:endParaRPr lang="en-US">
            <a:solidFill>
              <a:schemeClr val="tx1"/>
            </a:solidFill>
          </a:endParaRPr>
        </a:p>
      </dgm:t>
    </dgm:pt>
    <dgm:pt modelId="{E79873DF-E20C-2641-B576-926EE8474B81}" type="sibTrans" cxnId="{1708AADD-61E2-7648-9A00-16BC26D13C95}">
      <dgm:prSet/>
      <dgm:spPr/>
      <dgm:t>
        <a:bodyPr/>
        <a:lstStyle/>
        <a:p>
          <a:endParaRPr lang="en-US">
            <a:solidFill>
              <a:schemeClr val="tx1"/>
            </a:solidFill>
          </a:endParaRPr>
        </a:p>
      </dgm:t>
    </dgm:pt>
    <dgm:pt modelId="{A157C2F5-B15A-A24F-96D7-93153F56F377}">
      <dgm:prSet phldrT="[Text]"/>
      <dgm:spPr/>
      <dgm:t>
        <a:bodyPr/>
        <a:lstStyle/>
        <a:p>
          <a:r>
            <a:rPr lang="en-US" dirty="0">
              <a:solidFill>
                <a:schemeClr val="tx1"/>
              </a:solidFill>
            </a:rPr>
            <a:t>International/High Performance Development</a:t>
          </a:r>
        </a:p>
      </dgm:t>
    </dgm:pt>
    <dgm:pt modelId="{06109498-EB06-FC4A-8721-ADFD9D87BC2C}" type="parTrans" cxnId="{5CC9BDD7-329A-1246-9DC4-89B995BD7474}">
      <dgm:prSet/>
      <dgm:spPr/>
      <dgm:t>
        <a:bodyPr/>
        <a:lstStyle/>
        <a:p>
          <a:endParaRPr lang="en-US">
            <a:solidFill>
              <a:schemeClr val="tx1"/>
            </a:solidFill>
          </a:endParaRPr>
        </a:p>
      </dgm:t>
    </dgm:pt>
    <dgm:pt modelId="{03DBEE0E-1175-4441-93FE-0853718A1522}" type="sibTrans" cxnId="{5CC9BDD7-329A-1246-9DC4-89B995BD7474}">
      <dgm:prSet/>
      <dgm:spPr/>
      <dgm:t>
        <a:bodyPr/>
        <a:lstStyle/>
        <a:p>
          <a:endParaRPr lang="en-US">
            <a:solidFill>
              <a:schemeClr val="tx1"/>
            </a:solidFill>
          </a:endParaRPr>
        </a:p>
      </dgm:t>
    </dgm:pt>
    <dgm:pt modelId="{8AA95C02-9EF9-4248-967F-00535D74E9B0}" type="pres">
      <dgm:prSet presAssocID="{EFA30579-67A4-EF47-A92E-1B409CB2E89D}" presName="hierChild1" presStyleCnt="0">
        <dgm:presLayoutVars>
          <dgm:orgChart val="1"/>
          <dgm:chPref val="1"/>
          <dgm:dir/>
          <dgm:animOne val="branch"/>
          <dgm:animLvl val="lvl"/>
          <dgm:resizeHandles/>
        </dgm:presLayoutVars>
      </dgm:prSet>
      <dgm:spPr/>
    </dgm:pt>
    <dgm:pt modelId="{1F6509A6-047D-2640-B313-B78A39913DC7}" type="pres">
      <dgm:prSet presAssocID="{771D55C1-C5A1-074A-93E7-6EF54B641FCB}" presName="hierRoot1" presStyleCnt="0">
        <dgm:presLayoutVars>
          <dgm:hierBranch val="init"/>
        </dgm:presLayoutVars>
      </dgm:prSet>
      <dgm:spPr/>
    </dgm:pt>
    <dgm:pt modelId="{3C994D4E-1063-E041-AD9E-AB01094936D7}" type="pres">
      <dgm:prSet presAssocID="{771D55C1-C5A1-074A-93E7-6EF54B641FCB}" presName="rootComposite1" presStyleCnt="0"/>
      <dgm:spPr/>
    </dgm:pt>
    <dgm:pt modelId="{E30DADE0-44E2-E543-B1A0-99EA355E1A6C}" type="pres">
      <dgm:prSet presAssocID="{771D55C1-C5A1-074A-93E7-6EF54B641FCB}" presName="rootText1" presStyleLbl="node0" presStyleIdx="0" presStyleCnt="1">
        <dgm:presLayoutVars>
          <dgm:chPref val="3"/>
        </dgm:presLayoutVars>
      </dgm:prSet>
      <dgm:spPr/>
    </dgm:pt>
    <dgm:pt modelId="{0C2D29E2-3906-5B4A-82D0-39912E3D86E9}" type="pres">
      <dgm:prSet presAssocID="{771D55C1-C5A1-074A-93E7-6EF54B641FCB}" presName="rootConnector1" presStyleLbl="node1" presStyleIdx="0" presStyleCnt="0"/>
      <dgm:spPr/>
    </dgm:pt>
    <dgm:pt modelId="{7434B7FB-B703-9D4B-943C-A4DB1FDC4A0D}" type="pres">
      <dgm:prSet presAssocID="{771D55C1-C5A1-074A-93E7-6EF54B641FCB}" presName="hierChild2" presStyleCnt="0"/>
      <dgm:spPr/>
    </dgm:pt>
    <dgm:pt modelId="{A58E93A2-BFC3-8E40-9381-AE9DD1C27666}" type="pres">
      <dgm:prSet presAssocID="{89FA4430-AB15-FA4D-94BC-C681B4A1AAFA}" presName="Name64" presStyleLbl="parChTrans1D2" presStyleIdx="0" presStyleCnt="2"/>
      <dgm:spPr/>
    </dgm:pt>
    <dgm:pt modelId="{6E76A41E-9265-A744-A9F8-DCE1C8980314}" type="pres">
      <dgm:prSet presAssocID="{F7426FEC-44FD-7E43-97F4-C735754155CB}" presName="hierRoot2" presStyleCnt="0">
        <dgm:presLayoutVars>
          <dgm:hierBranch val="init"/>
        </dgm:presLayoutVars>
      </dgm:prSet>
      <dgm:spPr/>
    </dgm:pt>
    <dgm:pt modelId="{8BACE522-DC25-1C4A-BD4F-1686ECED5DC7}" type="pres">
      <dgm:prSet presAssocID="{F7426FEC-44FD-7E43-97F4-C735754155CB}" presName="rootComposite" presStyleCnt="0"/>
      <dgm:spPr/>
    </dgm:pt>
    <dgm:pt modelId="{5EE3EF90-4378-4345-94D0-36487677B404}" type="pres">
      <dgm:prSet presAssocID="{F7426FEC-44FD-7E43-97F4-C735754155CB}" presName="rootText" presStyleLbl="node2" presStyleIdx="0" presStyleCnt="2">
        <dgm:presLayoutVars>
          <dgm:chPref val="3"/>
        </dgm:presLayoutVars>
      </dgm:prSet>
      <dgm:spPr/>
    </dgm:pt>
    <dgm:pt modelId="{ACF1E721-26F6-9A49-BA30-21C60604DACC}" type="pres">
      <dgm:prSet presAssocID="{F7426FEC-44FD-7E43-97F4-C735754155CB}" presName="rootConnector" presStyleLbl="node2" presStyleIdx="0" presStyleCnt="2"/>
      <dgm:spPr/>
    </dgm:pt>
    <dgm:pt modelId="{F9E20594-A56A-2341-B69D-5BA0AD27899B}" type="pres">
      <dgm:prSet presAssocID="{F7426FEC-44FD-7E43-97F4-C735754155CB}" presName="hierChild4" presStyleCnt="0"/>
      <dgm:spPr/>
    </dgm:pt>
    <dgm:pt modelId="{581AFC9B-44ED-4C41-8896-87ABB23CF2D2}" type="pres">
      <dgm:prSet presAssocID="{F7426FEC-44FD-7E43-97F4-C735754155CB}" presName="hierChild5" presStyleCnt="0"/>
      <dgm:spPr/>
    </dgm:pt>
    <dgm:pt modelId="{50012699-8CA2-E54A-B718-432682350E2D}" type="pres">
      <dgm:prSet presAssocID="{06109498-EB06-FC4A-8721-ADFD9D87BC2C}" presName="Name64" presStyleLbl="parChTrans1D2" presStyleIdx="1" presStyleCnt="2"/>
      <dgm:spPr/>
    </dgm:pt>
    <dgm:pt modelId="{428DCDB8-E43B-7C4E-BB96-E719D7102A58}" type="pres">
      <dgm:prSet presAssocID="{A157C2F5-B15A-A24F-96D7-93153F56F377}" presName="hierRoot2" presStyleCnt="0">
        <dgm:presLayoutVars>
          <dgm:hierBranch val="init"/>
        </dgm:presLayoutVars>
      </dgm:prSet>
      <dgm:spPr/>
    </dgm:pt>
    <dgm:pt modelId="{9D649CA8-7D18-8142-8BEE-F30ABBCFEE61}" type="pres">
      <dgm:prSet presAssocID="{A157C2F5-B15A-A24F-96D7-93153F56F377}" presName="rootComposite" presStyleCnt="0"/>
      <dgm:spPr/>
    </dgm:pt>
    <dgm:pt modelId="{9D153A89-8166-6C48-8589-9587FCFFE8A6}" type="pres">
      <dgm:prSet presAssocID="{A157C2F5-B15A-A24F-96D7-93153F56F377}" presName="rootText" presStyleLbl="node2" presStyleIdx="1" presStyleCnt="2">
        <dgm:presLayoutVars>
          <dgm:chPref val="3"/>
        </dgm:presLayoutVars>
      </dgm:prSet>
      <dgm:spPr/>
    </dgm:pt>
    <dgm:pt modelId="{47C50138-397B-EC45-A557-3D5D70F86235}" type="pres">
      <dgm:prSet presAssocID="{A157C2F5-B15A-A24F-96D7-93153F56F377}" presName="rootConnector" presStyleLbl="node2" presStyleIdx="1" presStyleCnt="2"/>
      <dgm:spPr/>
    </dgm:pt>
    <dgm:pt modelId="{27F9E2F0-5426-8743-BE6C-B4B423447181}" type="pres">
      <dgm:prSet presAssocID="{A157C2F5-B15A-A24F-96D7-93153F56F377}" presName="hierChild4" presStyleCnt="0"/>
      <dgm:spPr/>
    </dgm:pt>
    <dgm:pt modelId="{A1E364A2-FF25-5047-8FF3-AC68E3B4A574}" type="pres">
      <dgm:prSet presAssocID="{A157C2F5-B15A-A24F-96D7-93153F56F377}" presName="hierChild5" presStyleCnt="0"/>
      <dgm:spPr/>
    </dgm:pt>
    <dgm:pt modelId="{C2AF2D75-3038-0746-98CC-9502A9BC38A3}" type="pres">
      <dgm:prSet presAssocID="{771D55C1-C5A1-074A-93E7-6EF54B641FCB}" presName="hierChild3" presStyleCnt="0"/>
      <dgm:spPr/>
    </dgm:pt>
  </dgm:ptLst>
  <dgm:cxnLst>
    <dgm:cxn modelId="{0D96BD31-4EE0-1F43-8154-2DFB7D094072}" type="presOf" srcId="{A157C2F5-B15A-A24F-96D7-93153F56F377}" destId="{9D153A89-8166-6C48-8589-9587FCFFE8A6}" srcOrd="0" destOrd="0" presId="urn:microsoft.com/office/officeart/2009/3/layout/HorizontalOrganizationChart"/>
    <dgm:cxn modelId="{05238F5F-D585-3549-9DAD-EC6B8CB1391B}" type="presOf" srcId="{771D55C1-C5A1-074A-93E7-6EF54B641FCB}" destId="{E30DADE0-44E2-E543-B1A0-99EA355E1A6C}" srcOrd="0" destOrd="0" presId="urn:microsoft.com/office/officeart/2009/3/layout/HorizontalOrganizationChart"/>
    <dgm:cxn modelId="{C4AD756E-07C4-CB44-86C8-0BFF29C8DBFD}" type="presOf" srcId="{89FA4430-AB15-FA4D-94BC-C681B4A1AAFA}" destId="{A58E93A2-BFC3-8E40-9381-AE9DD1C27666}" srcOrd="0" destOrd="0" presId="urn:microsoft.com/office/officeart/2009/3/layout/HorizontalOrganizationChart"/>
    <dgm:cxn modelId="{2B83FFAF-C219-A245-964F-64AA6B8C94AB}" type="presOf" srcId="{F7426FEC-44FD-7E43-97F4-C735754155CB}" destId="{ACF1E721-26F6-9A49-BA30-21C60604DACC}" srcOrd="1" destOrd="0" presId="urn:microsoft.com/office/officeart/2009/3/layout/HorizontalOrganizationChart"/>
    <dgm:cxn modelId="{1E5C2FB4-4746-7B4E-8039-EC8E67B6BE04}" type="presOf" srcId="{A157C2F5-B15A-A24F-96D7-93153F56F377}" destId="{47C50138-397B-EC45-A557-3D5D70F86235}" srcOrd="1" destOrd="0" presId="urn:microsoft.com/office/officeart/2009/3/layout/HorizontalOrganizationChart"/>
    <dgm:cxn modelId="{5D725BBD-F4AB-814E-AA49-16F3CADCB29C}" type="presOf" srcId="{F7426FEC-44FD-7E43-97F4-C735754155CB}" destId="{5EE3EF90-4378-4345-94D0-36487677B404}" srcOrd="0" destOrd="0" presId="urn:microsoft.com/office/officeart/2009/3/layout/HorizontalOrganizationChart"/>
    <dgm:cxn modelId="{0962DCC2-896D-294D-A6B2-379EE88E2408}" srcId="{EFA30579-67A4-EF47-A92E-1B409CB2E89D}" destId="{771D55C1-C5A1-074A-93E7-6EF54B641FCB}" srcOrd="0" destOrd="0" parTransId="{5D9EC0FB-E82E-9346-87C7-4EEF9CBD3AC2}" sibTransId="{A5E66F53-CA8B-074F-8163-2F15321F0900}"/>
    <dgm:cxn modelId="{552F51D0-D180-4C4C-809E-C616CCA56584}" type="presOf" srcId="{771D55C1-C5A1-074A-93E7-6EF54B641FCB}" destId="{0C2D29E2-3906-5B4A-82D0-39912E3D86E9}" srcOrd="1" destOrd="0" presId="urn:microsoft.com/office/officeart/2009/3/layout/HorizontalOrganizationChart"/>
    <dgm:cxn modelId="{5CC9BDD7-329A-1246-9DC4-89B995BD7474}" srcId="{771D55C1-C5A1-074A-93E7-6EF54B641FCB}" destId="{A157C2F5-B15A-A24F-96D7-93153F56F377}" srcOrd="1" destOrd="0" parTransId="{06109498-EB06-FC4A-8721-ADFD9D87BC2C}" sibTransId="{03DBEE0E-1175-4441-93FE-0853718A1522}"/>
    <dgm:cxn modelId="{1708AADD-61E2-7648-9A00-16BC26D13C95}" srcId="{771D55C1-C5A1-074A-93E7-6EF54B641FCB}" destId="{F7426FEC-44FD-7E43-97F4-C735754155CB}" srcOrd="0" destOrd="0" parTransId="{89FA4430-AB15-FA4D-94BC-C681B4A1AAFA}" sibTransId="{E79873DF-E20C-2641-B576-926EE8474B81}"/>
    <dgm:cxn modelId="{351D08DF-067E-A94D-996A-F46945E67CE6}" type="presOf" srcId="{06109498-EB06-FC4A-8721-ADFD9D87BC2C}" destId="{50012699-8CA2-E54A-B718-432682350E2D}" srcOrd="0" destOrd="0" presId="urn:microsoft.com/office/officeart/2009/3/layout/HorizontalOrganizationChart"/>
    <dgm:cxn modelId="{E5DBFCF8-F72B-8942-9789-3CF451D6A2AE}" type="presOf" srcId="{EFA30579-67A4-EF47-A92E-1B409CB2E89D}" destId="{8AA95C02-9EF9-4248-967F-00535D74E9B0}" srcOrd="0" destOrd="0" presId="urn:microsoft.com/office/officeart/2009/3/layout/HorizontalOrganizationChart"/>
    <dgm:cxn modelId="{5505322E-8178-6A4F-9C2F-B5D76C877AD9}" type="presParOf" srcId="{8AA95C02-9EF9-4248-967F-00535D74E9B0}" destId="{1F6509A6-047D-2640-B313-B78A39913DC7}" srcOrd="0" destOrd="0" presId="urn:microsoft.com/office/officeart/2009/3/layout/HorizontalOrganizationChart"/>
    <dgm:cxn modelId="{982D0FC9-F6ED-B14C-8337-DFEAD77A074A}" type="presParOf" srcId="{1F6509A6-047D-2640-B313-B78A39913DC7}" destId="{3C994D4E-1063-E041-AD9E-AB01094936D7}" srcOrd="0" destOrd="0" presId="urn:microsoft.com/office/officeart/2009/3/layout/HorizontalOrganizationChart"/>
    <dgm:cxn modelId="{9EBABB6A-4EF9-9443-A7D0-92A5579CBCD4}" type="presParOf" srcId="{3C994D4E-1063-E041-AD9E-AB01094936D7}" destId="{E30DADE0-44E2-E543-B1A0-99EA355E1A6C}" srcOrd="0" destOrd="0" presId="urn:microsoft.com/office/officeart/2009/3/layout/HorizontalOrganizationChart"/>
    <dgm:cxn modelId="{43D13D5E-9AD5-7847-BD6C-31DE8C617E85}" type="presParOf" srcId="{3C994D4E-1063-E041-AD9E-AB01094936D7}" destId="{0C2D29E2-3906-5B4A-82D0-39912E3D86E9}" srcOrd="1" destOrd="0" presId="urn:microsoft.com/office/officeart/2009/3/layout/HorizontalOrganizationChart"/>
    <dgm:cxn modelId="{102AD9F0-C9A0-C74A-BC0C-AB879AEBF46F}" type="presParOf" srcId="{1F6509A6-047D-2640-B313-B78A39913DC7}" destId="{7434B7FB-B703-9D4B-943C-A4DB1FDC4A0D}" srcOrd="1" destOrd="0" presId="urn:microsoft.com/office/officeart/2009/3/layout/HorizontalOrganizationChart"/>
    <dgm:cxn modelId="{179C8555-1F5F-734F-BEE6-4A434C34447B}" type="presParOf" srcId="{7434B7FB-B703-9D4B-943C-A4DB1FDC4A0D}" destId="{A58E93A2-BFC3-8E40-9381-AE9DD1C27666}" srcOrd="0" destOrd="0" presId="urn:microsoft.com/office/officeart/2009/3/layout/HorizontalOrganizationChart"/>
    <dgm:cxn modelId="{3D69E572-593D-E74A-9380-9479A9172889}" type="presParOf" srcId="{7434B7FB-B703-9D4B-943C-A4DB1FDC4A0D}" destId="{6E76A41E-9265-A744-A9F8-DCE1C8980314}" srcOrd="1" destOrd="0" presId="urn:microsoft.com/office/officeart/2009/3/layout/HorizontalOrganizationChart"/>
    <dgm:cxn modelId="{535C4119-BC52-9B44-A302-C6F8A144B6BB}" type="presParOf" srcId="{6E76A41E-9265-A744-A9F8-DCE1C8980314}" destId="{8BACE522-DC25-1C4A-BD4F-1686ECED5DC7}" srcOrd="0" destOrd="0" presId="urn:microsoft.com/office/officeart/2009/3/layout/HorizontalOrganizationChart"/>
    <dgm:cxn modelId="{EFE7B7C9-BCE5-BC46-9932-B27D7F5F5F1D}" type="presParOf" srcId="{8BACE522-DC25-1C4A-BD4F-1686ECED5DC7}" destId="{5EE3EF90-4378-4345-94D0-36487677B404}" srcOrd="0" destOrd="0" presId="urn:microsoft.com/office/officeart/2009/3/layout/HorizontalOrganizationChart"/>
    <dgm:cxn modelId="{9EB5D968-96E7-5C4F-85C9-394E1819E4B8}" type="presParOf" srcId="{8BACE522-DC25-1C4A-BD4F-1686ECED5DC7}" destId="{ACF1E721-26F6-9A49-BA30-21C60604DACC}" srcOrd="1" destOrd="0" presId="urn:microsoft.com/office/officeart/2009/3/layout/HorizontalOrganizationChart"/>
    <dgm:cxn modelId="{6B39A004-D688-5143-B287-D34683306DF3}" type="presParOf" srcId="{6E76A41E-9265-A744-A9F8-DCE1C8980314}" destId="{F9E20594-A56A-2341-B69D-5BA0AD27899B}" srcOrd="1" destOrd="0" presId="urn:microsoft.com/office/officeart/2009/3/layout/HorizontalOrganizationChart"/>
    <dgm:cxn modelId="{B314E6F3-36E9-7C4F-81C3-80A3B4160382}" type="presParOf" srcId="{6E76A41E-9265-A744-A9F8-DCE1C8980314}" destId="{581AFC9B-44ED-4C41-8896-87ABB23CF2D2}" srcOrd="2" destOrd="0" presId="urn:microsoft.com/office/officeart/2009/3/layout/HorizontalOrganizationChart"/>
    <dgm:cxn modelId="{7F381122-642E-B14E-8C6F-CC7609E5D5F5}" type="presParOf" srcId="{7434B7FB-B703-9D4B-943C-A4DB1FDC4A0D}" destId="{50012699-8CA2-E54A-B718-432682350E2D}" srcOrd="2" destOrd="0" presId="urn:microsoft.com/office/officeart/2009/3/layout/HorizontalOrganizationChart"/>
    <dgm:cxn modelId="{87D79251-9570-7746-9D2E-EE5727A4182C}" type="presParOf" srcId="{7434B7FB-B703-9D4B-943C-A4DB1FDC4A0D}" destId="{428DCDB8-E43B-7C4E-BB96-E719D7102A58}" srcOrd="3" destOrd="0" presId="urn:microsoft.com/office/officeart/2009/3/layout/HorizontalOrganizationChart"/>
    <dgm:cxn modelId="{58891702-174F-C94B-8A07-6EBCADA866A4}" type="presParOf" srcId="{428DCDB8-E43B-7C4E-BB96-E719D7102A58}" destId="{9D649CA8-7D18-8142-8BEE-F30ABBCFEE61}" srcOrd="0" destOrd="0" presId="urn:microsoft.com/office/officeart/2009/3/layout/HorizontalOrganizationChart"/>
    <dgm:cxn modelId="{4EEA10F0-766E-E24B-80C3-D5D9C7B4B501}" type="presParOf" srcId="{9D649CA8-7D18-8142-8BEE-F30ABBCFEE61}" destId="{9D153A89-8166-6C48-8589-9587FCFFE8A6}" srcOrd="0" destOrd="0" presId="urn:microsoft.com/office/officeart/2009/3/layout/HorizontalOrganizationChart"/>
    <dgm:cxn modelId="{C6FBF345-0AE4-3C4E-8CEB-F27E3DCE55D5}" type="presParOf" srcId="{9D649CA8-7D18-8142-8BEE-F30ABBCFEE61}" destId="{47C50138-397B-EC45-A557-3D5D70F86235}" srcOrd="1" destOrd="0" presId="urn:microsoft.com/office/officeart/2009/3/layout/HorizontalOrganizationChart"/>
    <dgm:cxn modelId="{095F5165-A783-EC47-93AF-4FA6EB2AD561}" type="presParOf" srcId="{428DCDB8-E43B-7C4E-BB96-E719D7102A58}" destId="{27F9E2F0-5426-8743-BE6C-B4B423447181}" srcOrd="1" destOrd="0" presId="urn:microsoft.com/office/officeart/2009/3/layout/HorizontalOrganizationChart"/>
    <dgm:cxn modelId="{2E2C911D-F5A9-A249-9898-DB5D51A2F663}" type="presParOf" srcId="{428DCDB8-E43B-7C4E-BB96-E719D7102A58}" destId="{A1E364A2-FF25-5047-8FF3-AC68E3B4A574}" srcOrd="2" destOrd="0" presId="urn:microsoft.com/office/officeart/2009/3/layout/HorizontalOrganizationChart"/>
    <dgm:cxn modelId="{3D72F0C8-BC89-1A4E-8D6B-0CB935A8C6F9}" type="presParOf" srcId="{1F6509A6-047D-2640-B313-B78A39913DC7}" destId="{C2AF2D75-3038-0746-98CC-9502A9BC38A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613D5-D45B-FD47-ACAB-56D4A973D02B}"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BB94EEB0-6740-EC44-A7D2-60FADD5A1495}">
      <dgm:prSet phldrT="[Text]"/>
      <dgm:spPr/>
      <dgm:t>
        <a:bodyPr/>
        <a:lstStyle/>
        <a:p>
          <a:r>
            <a:rPr lang="en-US" dirty="0">
              <a:solidFill>
                <a:schemeClr val="tx1"/>
              </a:solidFill>
            </a:rPr>
            <a:t>Domestic Development</a:t>
          </a:r>
        </a:p>
      </dgm:t>
    </dgm:pt>
    <dgm:pt modelId="{B19EFD69-85EF-C14F-98C2-E360B97BCEF0}" type="parTrans" cxnId="{FB19319F-CB60-2B46-9E3F-DA00EBAFE556}">
      <dgm:prSet/>
      <dgm:spPr/>
      <dgm:t>
        <a:bodyPr/>
        <a:lstStyle/>
        <a:p>
          <a:endParaRPr lang="en-US">
            <a:solidFill>
              <a:schemeClr val="tx1"/>
            </a:solidFill>
          </a:endParaRPr>
        </a:p>
      </dgm:t>
    </dgm:pt>
    <dgm:pt modelId="{533A100E-0368-CF4B-8E2B-6B9046BD5DFB}" type="sibTrans" cxnId="{FB19319F-CB60-2B46-9E3F-DA00EBAFE556}">
      <dgm:prSet/>
      <dgm:spPr/>
      <dgm:t>
        <a:bodyPr/>
        <a:lstStyle/>
        <a:p>
          <a:endParaRPr lang="en-US">
            <a:solidFill>
              <a:schemeClr val="tx1"/>
            </a:solidFill>
          </a:endParaRPr>
        </a:p>
      </dgm:t>
    </dgm:pt>
    <dgm:pt modelId="{438C1985-83D7-0B4C-9417-16497D3670D4}">
      <dgm:prSet phldrT="[Text]"/>
      <dgm:spPr/>
      <dgm:t>
        <a:bodyPr/>
        <a:lstStyle/>
        <a:p>
          <a:r>
            <a:rPr lang="en-US" dirty="0">
              <a:solidFill>
                <a:schemeClr val="tx1"/>
              </a:solidFill>
            </a:rPr>
            <a:t>Referee Development</a:t>
          </a:r>
        </a:p>
      </dgm:t>
    </dgm:pt>
    <dgm:pt modelId="{708AD571-4DAE-3A4E-A93B-BBBF938D7884}" type="parTrans" cxnId="{18293A01-EE2C-034D-BD43-ABDC95CD1DA8}">
      <dgm:prSet/>
      <dgm:spPr/>
      <dgm:t>
        <a:bodyPr/>
        <a:lstStyle/>
        <a:p>
          <a:endParaRPr lang="en-US">
            <a:solidFill>
              <a:schemeClr val="tx1"/>
            </a:solidFill>
          </a:endParaRPr>
        </a:p>
      </dgm:t>
    </dgm:pt>
    <dgm:pt modelId="{CEF85AC2-B010-F049-B40E-CBF6E69A1182}" type="sibTrans" cxnId="{18293A01-EE2C-034D-BD43-ABDC95CD1DA8}">
      <dgm:prSet/>
      <dgm:spPr/>
      <dgm:t>
        <a:bodyPr/>
        <a:lstStyle/>
        <a:p>
          <a:endParaRPr lang="en-US">
            <a:solidFill>
              <a:schemeClr val="tx1"/>
            </a:solidFill>
          </a:endParaRPr>
        </a:p>
      </dgm:t>
    </dgm:pt>
    <dgm:pt modelId="{50E12331-4282-F84F-A7CD-5DB6A073FD09}">
      <dgm:prSet phldrT="[Text]"/>
      <dgm:spPr/>
      <dgm:t>
        <a:bodyPr/>
        <a:lstStyle/>
        <a:p>
          <a:r>
            <a:rPr lang="en-US" dirty="0">
              <a:solidFill>
                <a:schemeClr val="tx1"/>
              </a:solidFill>
            </a:rPr>
            <a:t>National Championships</a:t>
          </a:r>
        </a:p>
      </dgm:t>
    </dgm:pt>
    <dgm:pt modelId="{1C67FFB9-7732-0740-A87F-914EDA04C875}" type="parTrans" cxnId="{1FA5BE6F-61B1-C74A-AEFC-F1817A75A8C2}">
      <dgm:prSet/>
      <dgm:spPr/>
      <dgm:t>
        <a:bodyPr/>
        <a:lstStyle/>
        <a:p>
          <a:endParaRPr lang="en-US">
            <a:solidFill>
              <a:schemeClr val="tx1"/>
            </a:solidFill>
          </a:endParaRPr>
        </a:p>
      </dgm:t>
    </dgm:pt>
    <dgm:pt modelId="{F6185B6F-82FE-9D4F-978B-064497461267}" type="sibTrans" cxnId="{1FA5BE6F-61B1-C74A-AEFC-F1817A75A8C2}">
      <dgm:prSet/>
      <dgm:spPr/>
      <dgm:t>
        <a:bodyPr/>
        <a:lstStyle/>
        <a:p>
          <a:endParaRPr lang="en-US">
            <a:solidFill>
              <a:schemeClr val="tx1"/>
            </a:solidFill>
          </a:endParaRPr>
        </a:p>
      </dgm:t>
    </dgm:pt>
    <dgm:pt modelId="{91602EB8-FF8E-5546-9620-061F79E3AE82}">
      <dgm:prSet/>
      <dgm:spPr/>
      <dgm:t>
        <a:bodyPr/>
        <a:lstStyle/>
        <a:p>
          <a:r>
            <a:rPr lang="en-US" dirty="0">
              <a:solidFill>
                <a:schemeClr val="tx1"/>
              </a:solidFill>
            </a:rPr>
            <a:t>Level 1 and 2</a:t>
          </a:r>
        </a:p>
      </dgm:t>
    </dgm:pt>
    <dgm:pt modelId="{861D3C47-B017-8C45-8743-B34D8C7EA930}" type="parTrans" cxnId="{B4DD41EE-5BA1-6246-A16B-9D41BE150C00}">
      <dgm:prSet/>
      <dgm:spPr/>
      <dgm:t>
        <a:bodyPr/>
        <a:lstStyle/>
        <a:p>
          <a:endParaRPr lang="en-US">
            <a:solidFill>
              <a:schemeClr val="tx1"/>
            </a:solidFill>
          </a:endParaRPr>
        </a:p>
      </dgm:t>
    </dgm:pt>
    <dgm:pt modelId="{CEAD2AD5-8CE3-F34A-8DDD-AAE333A29D09}" type="sibTrans" cxnId="{B4DD41EE-5BA1-6246-A16B-9D41BE150C00}">
      <dgm:prSet/>
      <dgm:spPr/>
      <dgm:t>
        <a:bodyPr/>
        <a:lstStyle/>
        <a:p>
          <a:endParaRPr lang="en-US">
            <a:solidFill>
              <a:schemeClr val="tx1"/>
            </a:solidFill>
          </a:endParaRPr>
        </a:p>
      </dgm:t>
    </dgm:pt>
    <dgm:pt modelId="{3292330E-0A38-3749-8DDB-D83AA938EEE9}">
      <dgm:prSet/>
      <dgm:spPr/>
      <dgm:t>
        <a:bodyPr/>
        <a:lstStyle/>
        <a:p>
          <a:r>
            <a:rPr lang="en-US" dirty="0">
              <a:solidFill>
                <a:schemeClr val="tx1"/>
              </a:solidFill>
            </a:rPr>
            <a:t>Level 3</a:t>
          </a:r>
        </a:p>
      </dgm:t>
    </dgm:pt>
    <dgm:pt modelId="{3572834A-512C-B24F-9DE9-AC814AC17CA7}" type="parTrans" cxnId="{A87B917A-5775-0747-BEB1-8216CB6214F4}">
      <dgm:prSet/>
      <dgm:spPr/>
      <dgm:t>
        <a:bodyPr/>
        <a:lstStyle/>
        <a:p>
          <a:endParaRPr lang="en-US">
            <a:solidFill>
              <a:schemeClr val="tx1"/>
            </a:solidFill>
          </a:endParaRPr>
        </a:p>
      </dgm:t>
    </dgm:pt>
    <dgm:pt modelId="{3E2B7B3F-D8EA-0E4D-B262-2D34C8A96AD0}" type="sibTrans" cxnId="{A87B917A-5775-0747-BEB1-8216CB6214F4}">
      <dgm:prSet/>
      <dgm:spPr/>
      <dgm:t>
        <a:bodyPr/>
        <a:lstStyle/>
        <a:p>
          <a:endParaRPr lang="en-US">
            <a:solidFill>
              <a:schemeClr val="tx1"/>
            </a:solidFill>
          </a:endParaRPr>
        </a:p>
      </dgm:t>
    </dgm:pt>
    <dgm:pt modelId="{E42A6AD7-26D3-D242-8769-45BB44AB1DE2}">
      <dgm:prSet/>
      <dgm:spPr/>
      <dgm:t>
        <a:bodyPr/>
        <a:lstStyle/>
        <a:p>
          <a:r>
            <a:rPr lang="en-US" dirty="0">
              <a:solidFill>
                <a:schemeClr val="tx1"/>
              </a:solidFill>
            </a:rPr>
            <a:t>National Promotions</a:t>
          </a:r>
        </a:p>
      </dgm:t>
    </dgm:pt>
    <dgm:pt modelId="{A9F6347C-D531-AF44-BAD4-EC03780C5D39}" type="parTrans" cxnId="{E41FBAC7-695A-394A-A55F-C55AB9E9ADD8}">
      <dgm:prSet/>
      <dgm:spPr/>
      <dgm:t>
        <a:bodyPr/>
        <a:lstStyle/>
        <a:p>
          <a:endParaRPr lang="en-US">
            <a:solidFill>
              <a:schemeClr val="tx1"/>
            </a:solidFill>
          </a:endParaRPr>
        </a:p>
      </dgm:t>
    </dgm:pt>
    <dgm:pt modelId="{B532E464-0B8F-8E43-B918-62BC42FC7AB2}" type="sibTrans" cxnId="{E41FBAC7-695A-394A-A55F-C55AB9E9ADD8}">
      <dgm:prSet/>
      <dgm:spPr/>
      <dgm:t>
        <a:bodyPr/>
        <a:lstStyle/>
        <a:p>
          <a:endParaRPr lang="en-US">
            <a:solidFill>
              <a:schemeClr val="tx1"/>
            </a:solidFill>
          </a:endParaRPr>
        </a:p>
      </dgm:t>
    </dgm:pt>
    <dgm:pt modelId="{17830D53-1078-E640-B9FE-A8D1B5606D67}">
      <dgm:prSet/>
      <dgm:spPr/>
      <dgm:t>
        <a:bodyPr/>
        <a:lstStyle/>
        <a:p>
          <a:r>
            <a:rPr lang="en-US" dirty="0">
              <a:solidFill>
                <a:schemeClr val="tx1"/>
              </a:solidFill>
            </a:rPr>
            <a:t>Rules of the Game</a:t>
          </a:r>
        </a:p>
      </dgm:t>
    </dgm:pt>
    <dgm:pt modelId="{8308A04A-2C4E-8143-9AFB-37AFCCDF5347}" type="parTrans" cxnId="{ACCCCFFE-C196-5E45-9858-8CBA49E8D272}">
      <dgm:prSet/>
      <dgm:spPr/>
      <dgm:t>
        <a:bodyPr/>
        <a:lstStyle/>
        <a:p>
          <a:endParaRPr lang="en-US">
            <a:solidFill>
              <a:schemeClr val="tx1"/>
            </a:solidFill>
          </a:endParaRPr>
        </a:p>
      </dgm:t>
    </dgm:pt>
    <dgm:pt modelId="{63C7528F-848D-B048-9F91-1001887AD73A}" type="sibTrans" cxnId="{ACCCCFFE-C196-5E45-9858-8CBA49E8D272}">
      <dgm:prSet/>
      <dgm:spPr/>
      <dgm:t>
        <a:bodyPr/>
        <a:lstStyle/>
        <a:p>
          <a:endParaRPr lang="en-US">
            <a:solidFill>
              <a:schemeClr val="tx1"/>
            </a:solidFill>
          </a:endParaRPr>
        </a:p>
      </dgm:t>
    </dgm:pt>
    <dgm:pt modelId="{93278722-8B4E-B04B-A704-3AA81C7BF5CB}">
      <dgm:prSet/>
      <dgm:spPr/>
      <dgm:t>
        <a:bodyPr/>
        <a:lstStyle/>
        <a:p>
          <a:r>
            <a:rPr lang="en-US" dirty="0">
              <a:solidFill>
                <a:schemeClr val="tx1"/>
              </a:solidFill>
            </a:rPr>
            <a:t>Referee Development Team</a:t>
          </a:r>
        </a:p>
      </dgm:t>
    </dgm:pt>
    <dgm:pt modelId="{D0DE6CA7-3ACE-894C-9838-A10A5D525D77}" type="parTrans" cxnId="{07DD4C1A-615A-A042-BE7B-763B4569AA20}">
      <dgm:prSet/>
      <dgm:spPr/>
      <dgm:t>
        <a:bodyPr/>
        <a:lstStyle/>
        <a:p>
          <a:endParaRPr lang="en-US"/>
        </a:p>
      </dgm:t>
    </dgm:pt>
    <dgm:pt modelId="{6A620A42-AF8C-7944-ACAA-0411F66C997A}" type="sibTrans" cxnId="{07DD4C1A-615A-A042-BE7B-763B4569AA20}">
      <dgm:prSet/>
      <dgm:spPr/>
      <dgm:t>
        <a:bodyPr/>
        <a:lstStyle/>
        <a:p>
          <a:endParaRPr lang="en-US"/>
        </a:p>
      </dgm:t>
    </dgm:pt>
    <dgm:pt modelId="{F5829E60-D2B4-3943-BD7A-7543FAFD1139}" type="pres">
      <dgm:prSet presAssocID="{E83613D5-D45B-FD47-ACAB-56D4A973D02B}" presName="hierChild1" presStyleCnt="0">
        <dgm:presLayoutVars>
          <dgm:orgChart val="1"/>
          <dgm:chPref val="1"/>
          <dgm:dir/>
          <dgm:animOne val="branch"/>
          <dgm:animLvl val="lvl"/>
          <dgm:resizeHandles/>
        </dgm:presLayoutVars>
      </dgm:prSet>
      <dgm:spPr/>
    </dgm:pt>
    <dgm:pt modelId="{48177C23-568F-2546-A000-264D9CAD22CE}" type="pres">
      <dgm:prSet presAssocID="{BB94EEB0-6740-EC44-A7D2-60FADD5A1495}" presName="hierRoot1" presStyleCnt="0">
        <dgm:presLayoutVars>
          <dgm:hierBranch val="init"/>
        </dgm:presLayoutVars>
      </dgm:prSet>
      <dgm:spPr/>
    </dgm:pt>
    <dgm:pt modelId="{6F3E0056-B20F-C743-A067-C1A57A623C24}" type="pres">
      <dgm:prSet presAssocID="{BB94EEB0-6740-EC44-A7D2-60FADD5A1495}" presName="rootComposite1" presStyleCnt="0"/>
      <dgm:spPr/>
    </dgm:pt>
    <dgm:pt modelId="{A235995F-BCF3-3E4B-8CB0-763AAAC89245}" type="pres">
      <dgm:prSet presAssocID="{BB94EEB0-6740-EC44-A7D2-60FADD5A1495}" presName="rootText1" presStyleLbl="node0" presStyleIdx="0" presStyleCnt="1">
        <dgm:presLayoutVars>
          <dgm:chPref val="3"/>
        </dgm:presLayoutVars>
      </dgm:prSet>
      <dgm:spPr/>
    </dgm:pt>
    <dgm:pt modelId="{D5AEDA46-5375-1340-B735-F64A3CD2AB49}" type="pres">
      <dgm:prSet presAssocID="{BB94EEB0-6740-EC44-A7D2-60FADD5A1495}" presName="rootConnector1" presStyleLbl="node1" presStyleIdx="0" presStyleCnt="0"/>
      <dgm:spPr/>
    </dgm:pt>
    <dgm:pt modelId="{3EAF096D-1CAE-2C41-B1F3-5ED6BE440CDA}" type="pres">
      <dgm:prSet presAssocID="{BB94EEB0-6740-EC44-A7D2-60FADD5A1495}" presName="hierChild2" presStyleCnt="0"/>
      <dgm:spPr/>
    </dgm:pt>
    <dgm:pt modelId="{34B7223B-9E8A-6746-93FC-695F52685B34}" type="pres">
      <dgm:prSet presAssocID="{708AD571-4DAE-3A4E-A93B-BBBF938D7884}" presName="Name64" presStyleLbl="parChTrans1D2" presStyleIdx="0" presStyleCnt="2"/>
      <dgm:spPr/>
    </dgm:pt>
    <dgm:pt modelId="{42957F7D-7C4C-EB4E-B55F-90294C15FC19}" type="pres">
      <dgm:prSet presAssocID="{438C1985-83D7-0B4C-9417-16497D3670D4}" presName="hierRoot2" presStyleCnt="0">
        <dgm:presLayoutVars>
          <dgm:hierBranch val="init"/>
        </dgm:presLayoutVars>
      </dgm:prSet>
      <dgm:spPr/>
    </dgm:pt>
    <dgm:pt modelId="{2279B149-2154-1A43-9C4C-9235BDD2DE5A}" type="pres">
      <dgm:prSet presAssocID="{438C1985-83D7-0B4C-9417-16497D3670D4}" presName="rootComposite" presStyleCnt="0"/>
      <dgm:spPr/>
    </dgm:pt>
    <dgm:pt modelId="{1DC0571E-8091-864C-B7C7-B47D4C1EBE10}" type="pres">
      <dgm:prSet presAssocID="{438C1985-83D7-0B4C-9417-16497D3670D4}" presName="rootText" presStyleLbl="node2" presStyleIdx="0" presStyleCnt="2">
        <dgm:presLayoutVars>
          <dgm:chPref val="3"/>
        </dgm:presLayoutVars>
      </dgm:prSet>
      <dgm:spPr/>
    </dgm:pt>
    <dgm:pt modelId="{ABF4A772-4DA2-C94E-9357-BEFD3BE15FEF}" type="pres">
      <dgm:prSet presAssocID="{438C1985-83D7-0B4C-9417-16497D3670D4}" presName="rootConnector" presStyleLbl="node2" presStyleIdx="0" presStyleCnt="2"/>
      <dgm:spPr/>
    </dgm:pt>
    <dgm:pt modelId="{6BD18B5E-D7E1-3C46-AC56-42CA5C07C83B}" type="pres">
      <dgm:prSet presAssocID="{438C1985-83D7-0B4C-9417-16497D3670D4}" presName="hierChild4" presStyleCnt="0"/>
      <dgm:spPr/>
    </dgm:pt>
    <dgm:pt modelId="{6D82B25F-5BAB-8241-AF9D-0E9496B32A7F}" type="pres">
      <dgm:prSet presAssocID="{861D3C47-B017-8C45-8743-B34D8C7EA930}" presName="Name64" presStyleLbl="parChTrans1D3" presStyleIdx="0" presStyleCnt="5"/>
      <dgm:spPr/>
    </dgm:pt>
    <dgm:pt modelId="{CF1AE2F0-49B8-0147-8750-0B5927D97E34}" type="pres">
      <dgm:prSet presAssocID="{91602EB8-FF8E-5546-9620-061F79E3AE82}" presName="hierRoot2" presStyleCnt="0">
        <dgm:presLayoutVars>
          <dgm:hierBranch val="init"/>
        </dgm:presLayoutVars>
      </dgm:prSet>
      <dgm:spPr/>
    </dgm:pt>
    <dgm:pt modelId="{903E66B5-8C09-DB41-8137-998236CE5850}" type="pres">
      <dgm:prSet presAssocID="{91602EB8-FF8E-5546-9620-061F79E3AE82}" presName="rootComposite" presStyleCnt="0"/>
      <dgm:spPr/>
    </dgm:pt>
    <dgm:pt modelId="{D04F3ABD-7021-C94F-9FFC-69C667E8CF35}" type="pres">
      <dgm:prSet presAssocID="{91602EB8-FF8E-5546-9620-061F79E3AE82}" presName="rootText" presStyleLbl="node3" presStyleIdx="0" presStyleCnt="5">
        <dgm:presLayoutVars>
          <dgm:chPref val="3"/>
        </dgm:presLayoutVars>
      </dgm:prSet>
      <dgm:spPr/>
    </dgm:pt>
    <dgm:pt modelId="{6E4F9F3A-CF88-4241-8FD0-6719E0ADD293}" type="pres">
      <dgm:prSet presAssocID="{91602EB8-FF8E-5546-9620-061F79E3AE82}" presName="rootConnector" presStyleLbl="node3" presStyleIdx="0" presStyleCnt="5"/>
      <dgm:spPr/>
    </dgm:pt>
    <dgm:pt modelId="{030BE9E4-098D-1C45-80D6-BAF7BB7D7C58}" type="pres">
      <dgm:prSet presAssocID="{91602EB8-FF8E-5546-9620-061F79E3AE82}" presName="hierChild4" presStyleCnt="0"/>
      <dgm:spPr/>
    </dgm:pt>
    <dgm:pt modelId="{AAFF5CA3-4AAF-9948-9703-F593280A44FE}" type="pres">
      <dgm:prSet presAssocID="{91602EB8-FF8E-5546-9620-061F79E3AE82}" presName="hierChild5" presStyleCnt="0"/>
      <dgm:spPr/>
    </dgm:pt>
    <dgm:pt modelId="{E5CEAB56-1067-C443-AA61-5D5C6467887C}" type="pres">
      <dgm:prSet presAssocID="{3572834A-512C-B24F-9DE9-AC814AC17CA7}" presName="Name64" presStyleLbl="parChTrans1D3" presStyleIdx="1" presStyleCnt="5"/>
      <dgm:spPr/>
    </dgm:pt>
    <dgm:pt modelId="{8C961CDD-205B-E244-AC5A-CEBE0E75DA51}" type="pres">
      <dgm:prSet presAssocID="{3292330E-0A38-3749-8DDB-D83AA938EEE9}" presName="hierRoot2" presStyleCnt="0">
        <dgm:presLayoutVars>
          <dgm:hierBranch val="init"/>
        </dgm:presLayoutVars>
      </dgm:prSet>
      <dgm:spPr/>
    </dgm:pt>
    <dgm:pt modelId="{03575772-FAB9-AA41-80E0-012CC1E1F295}" type="pres">
      <dgm:prSet presAssocID="{3292330E-0A38-3749-8DDB-D83AA938EEE9}" presName="rootComposite" presStyleCnt="0"/>
      <dgm:spPr/>
    </dgm:pt>
    <dgm:pt modelId="{E220240F-7860-7045-9884-4B8C3491E781}" type="pres">
      <dgm:prSet presAssocID="{3292330E-0A38-3749-8DDB-D83AA938EEE9}" presName="rootText" presStyleLbl="node3" presStyleIdx="1" presStyleCnt="5">
        <dgm:presLayoutVars>
          <dgm:chPref val="3"/>
        </dgm:presLayoutVars>
      </dgm:prSet>
      <dgm:spPr/>
    </dgm:pt>
    <dgm:pt modelId="{8A9D379E-3EE7-F74A-A99A-AB7B2654D586}" type="pres">
      <dgm:prSet presAssocID="{3292330E-0A38-3749-8DDB-D83AA938EEE9}" presName="rootConnector" presStyleLbl="node3" presStyleIdx="1" presStyleCnt="5"/>
      <dgm:spPr/>
    </dgm:pt>
    <dgm:pt modelId="{8C7425CF-7B06-E246-B7BE-8800FD73190F}" type="pres">
      <dgm:prSet presAssocID="{3292330E-0A38-3749-8DDB-D83AA938EEE9}" presName="hierChild4" presStyleCnt="0"/>
      <dgm:spPr/>
    </dgm:pt>
    <dgm:pt modelId="{4ECC4CFF-B549-B841-82A5-09450AF96DBE}" type="pres">
      <dgm:prSet presAssocID="{3292330E-0A38-3749-8DDB-D83AA938EEE9}" presName="hierChild5" presStyleCnt="0"/>
      <dgm:spPr/>
    </dgm:pt>
    <dgm:pt modelId="{1C626216-87A2-C44E-9255-146CD6A3C030}" type="pres">
      <dgm:prSet presAssocID="{A9F6347C-D531-AF44-BAD4-EC03780C5D39}" presName="Name64" presStyleLbl="parChTrans1D3" presStyleIdx="2" presStyleCnt="5"/>
      <dgm:spPr/>
    </dgm:pt>
    <dgm:pt modelId="{EFEA0031-5DBD-6049-A189-674086440EFB}" type="pres">
      <dgm:prSet presAssocID="{E42A6AD7-26D3-D242-8769-45BB44AB1DE2}" presName="hierRoot2" presStyleCnt="0">
        <dgm:presLayoutVars>
          <dgm:hierBranch val="init"/>
        </dgm:presLayoutVars>
      </dgm:prSet>
      <dgm:spPr/>
    </dgm:pt>
    <dgm:pt modelId="{388C93A4-027E-DF48-ADA8-A4DC7D771E2B}" type="pres">
      <dgm:prSet presAssocID="{E42A6AD7-26D3-D242-8769-45BB44AB1DE2}" presName="rootComposite" presStyleCnt="0"/>
      <dgm:spPr/>
    </dgm:pt>
    <dgm:pt modelId="{D97B485A-B715-484E-8DC9-91C4B0CE148C}" type="pres">
      <dgm:prSet presAssocID="{E42A6AD7-26D3-D242-8769-45BB44AB1DE2}" presName="rootText" presStyleLbl="node3" presStyleIdx="2" presStyleCnt="5">
        <dgm:presLayoutVars>
          <dgm:chPref val="3"/>
        </dgm:presLayoutVars>
      </dgm:prSet>
      <dgm:spPr/>
    </dgm:pt>
    <dgm:pt modelId="{2C7D8D55-86C4-6945-99DA-D3FFC4F4146B}" type="pres">
      <dgm:prSet presAssocID="{E42A6AD7-26D3-D242-8769-45BB44AB1DE2}" presName="rootConnector" presStyleLbl="node3" presStyleIdx="2" presStyleCnt="5"/>
      <dgm:spPr/>
    </dgm:pt>
    <dgm:pt modelId="{27290301-8B12-6549-9990-A7F1FCD09907}" type="pres">
      <dgm:prSet presAssocID="{E42A6AD7-26D3-D242-8769-45BB44AB1DE2}" presName="hierChild4" presStyleCnt="0"/>
      <dgm:spPr/>
    </dgm:pt>
    <dgm:pt modelId="{2D4E2A92-D34E-C74B-8394-C013DFA64897}" type="pres">
      <dgm:prSet presAssocID="{E42A6AD7-26D3-D242-8769-45BB44AB1DE2}" presName="hierChild5" presStyleCnt="0"/>
      <dgm:spPr/>
    </dgm:pt>
    <dgm:pt modelId="{01D37E55-0B23-734B-8777-BB14E6AAA96E}" type="pres">
      <dgm:prSet presAssocID="{8308A04A-2C4E-8143-9AFB-37AFCCDF5347}" presName="Name64" presStyleLbl="parChTrans1D3" presStyleIdx="3" presStyleCnt="5"/>
      <dgm:spPr/>
    </dgm:pt>
    <dgm:pt modelId="{EDF419AC-6FA2-F04E-8767-F687965227FD}" type="pres">
      <dgm:prSet presAssocID="{17830D53-1078-E640-B9FE-A8D1B5606D67}" presName="hierRoot2" presStyleCnt="0">
        <dgm:presLayoutVars>
          <dgm:hierBranch val="init"/>
        </dgm:presLayoutVars>
      </dgm:prSet>
      <dgm:spPr/>
    </dgm:pt>
    <dgm:pt modelId="{7355275E-52C7-544A-ADF9-100B8CC750A8}" type="pres">
      <dgm:prSet presAssocID="{17830D53-1078-E640-B9FE-A8D1B5606D67}" presName="rootComposite" presStyleCnt="0"/>
      <dgm:spPr/>
    </dgm:pt>
    <dgm:pt modelId="{350FC4C5-81C9-E542-887B-350FF1A6CB11}" type="pres">
      <dgm:prSet presAssocID="{17830D53-1078-E640-B9FE-A8D1B5606D67}" presName="rootText" presStyleLbl="node3" presStyleIdx="3" presStyleCnt="5">
        <dgm:presLayoutVars>
          <dgm:chPref val="3"/>
        </dgm:presLayoutVars>
      </dgm:prSet>
      <dgm:spPr/>
    </dgm:pt>
    <dgm:pt modelId="{5238B08B-7220-EB4D-8183-5B909708BD24}" type="pres">
      <dgm:prSet presAssocID="{17830D53-1078-E640-B9FE-A8D1B5606D67}" presName="rootConnector" presStyleLbl="node3" presStyleIdx="3" presStyleCnt="5"/>
      <dgm:spPr/>
    </dgm:pt>
    <dgm:pt modelId="{910C6D42-5E1F-2949-95C6-C499D6803E95}" type="pres">
      <dgm:prSet presAssocID="{17830D53-1078-E640-B9FE-A8D1B5606D67}" presName="hierChild4" presStyleCnt="0"/>
      <dgm:spPr/>
    </dgm:pt>
    <dgm:pt modelId="{A1361316-2AB8-DB40-B221-2A3106B11D8F}" type="pres">
      <dgm:prSet presAssocID="{17830D53-1078-E640-B9FE-A8D1B5606D67}" presName="hierChild5" presStyleCnt="0"/>
      <dgm:spPr/>
    </dgm:pt>
    <dgm:pt modelId="{92310FC1-B54C-8D44-A52A-B7E58619BF53}" type="pres">
      <dgm:prSet presAssocID="{438C1985-83D7-0B4C-9417-16497D3670D4}" presName="hierChild5" presStyleCnt="0"/>
      <dgm:spPr/>
    </dgm:pt>
    <dgm:pt modelId="{788A54D9-8BBF-1A4F-B4F6-EF5C87268783}" type="pres">
      <dgm:prSet presAssocID="{1C67FFB9-7732-0740-A87F-914EDA04C875}" presName="Name64" presStyleLbl="parChTrans1D2" presStyleIdx="1" presStyleCnt="2"/>
      <dgm:spPr/>
    </dgm:pt>
    <dgm:pt modelId="{582E8936-C2C0-F944-94F9-8E411B3CF689}" type="pres">
      <dgm:prSet presAssocID="{50E12331-4282-F84F-A7CD-5DB6A073FD09}" presName="hierRoot2" presStyleCnt="0">
        <dgm:presLayoutVars>
          <dgm:hierBranch val="init"/>
        </dgm:presLayoutVars>
      </dgm:prSet>
      <dgm:spPr/>
    </dgm:pt>
    <dgm:pt modelId="{5BF34248-073E-C14F-8411-DBF5794CE660}" type="pres">
      <dgm:prSet presAssocID="{50E12331-4282-F84F-A7CD-5DB6A073FD09}" presName="rootComposite" presStyleCnt="0"/>
      <dgm:spPr/>
    </dgm:pt>
    <dgm:pt modelId="{F6FA4ADB-97C1-474F-952A-B937DD9AD3F3}" type="pres">
      <dgm:prSet presAssocID="{50E12331-4282-F84F-A7CD-5DB6A073FD09}" presName="rootText" presStyleLbl="node2" presStyleIdx="1" presStyleCnt="2">
        <dgm:presLayoutVars>
          <dgm:chPref val="3"/>
        </dgm:presLayoutVars>
      </dgm:prSet>
      <dgm:spPr/>
    </dgm:pt>
    <dgm:pt modelId="{66402355-83B8-264D-A534-E7F4A12C5D14}" type="pres">
      <dgm:prSet presAssocID="{50E12331-4282-F84F-A7CD-5DB6A073FD09}" presName="rootConnector" presStyleLbl="node2" presStyleIdx="1" presStyleCnt="2"/>
      <dgm:spPr/>
    </dgm:pt>
    <dgm:pt modelId="{EB336F02-365A-9B44-A84B-3F8C1AE05F14}" type="pres">
      <dgm:prSet presAssocID="{50E12331-4282-F84F-A7CD-5DB6A073FD09}" presName="hierChild4" presStyleCnt="0"/>
      <dgm:spPr/>
    </dgm:pt>
    <dgm:pt modelId="{F35CD3F7-7802-BB4A-8EC9-9C565EBC418F}" type="pres">
      <dgm:prSet presAssocID="{D0DE6CA7-3ACE-894C-9838-A10A5D525D77}" presName="Name64" presStyleLbl="parChTrans1D3" presStyleIdx="4" presStyleCnt="5"/>
      <dgm:spPr/>
    </dgm:pt>
    <dgm:pt modelId="{4DA7F8A2-EF34-C04F-833F-A2657E5870D4}" type="pres">
      <dgm:prSet presAssocID="{93278722-8B4E-B04B-A704-3AA81C7BF5CB}" presName="hierRoot2" presStyleCnt="0">
        <dgm:presLayoutVars>
          <dgm:hierBranch val="init"/>
        </dgm:presLayoutVars>
      </dgm:prSet>
      <dgm:spPr/>
    </dgm:pt>
    <dgm:pt modelId="{842DE247-4BEC-0047-96CB-30AD496717B4}" type="pres">
      <dgm:prSet presAssocID="{93278722-8B4E-B04B-A704-3AA81C7BF5CB}" presName="rootComposite" presStyleCnt="0"/>
      <dgm:spPr/>
    </dgm:pt>
    <dgm:pt modelId="{CB42AC63-56D7-B14D-AF75-58D875D4AB47}" type="pres">
      <dgm:prSet presAssocID="{93278722-8B4E-B04B-A704-3AA81C7BF5CB}" presName="rootText" presStyleLbl="node3" presStyleIdx="4" presStyleCnt="5">
        <dgm:presLayoutVars>
          <dgm:chPref val="3"/>
        </dgm:presLayoutVars>
      </dgm:prSet>
      <dgm:spPr/>
    </dgm:pt>
    <dgm:pt modelId="{60EB98C5-074B-7142-9E89-DDB565ABB4DB}" type="pres">
      <dgm:prSet presAssocID="{93278722-8B4E-B04B-A704-3AA81C7BF5CB}" presName="rootConnector" presStyleLbl="node3" presStyleIdx="4" presStyleCnt="5"/>
      <dgm:spPr/>
    </dgm:pt>
    <dgm:pt modelId="{2A5B0C0A-3341-924E-A27C-B0DE28AA5261}" type="pres">
      <dgm:prSet presAssocID="{93278722-8B4E-B04B-A704-3AA81C7BF5CB}" presName="hierChild4" presStyleCnt="0"/>
      <dgm:spPr/>
    </dgm:pt>
    <dgm:pt modelId="{381D3CF7-F78D-514F-9720-6EA0DCA35BA9}" type="pres">
      <dgm:prSet presAssocID="{93278722-8B4E-B04B-A704-3AA81C7BF5CB}" presName="hierChild5" presStyleCnt="0"/>
      <dgm:spPr/>
    </dgm:pt>
    <dgm:pt modelId="{5E8CBE75-B9CB-4F4D-83CC-80B103182CF3}" type="pres">
      <dgm:prSet presAssocID="{50E12331-4282-F84F-A7CD-5DB6A073FD09}" presName="hierChild5" presStyleCnt="0"/>
      <dgm:spPr/>
    </dgm:pt>
    <dgm:pt modelId="{44FA7969-50C6-5343-B5C5-01F3A740CC3F}" type="pres">
      <dgm:prSet presAssocID="{BB94EEB0-6740-EC44-A7D2-60FADD5A1495}" presName="hierChild3" presStyleCnt="0"/>
      <dgm:spPr/>
    </dgm:pt>
  </dgm:ptLst>
  <dgm:cxnLst>
    <dgm:cxn modelId="{18293A01-EE2C-034D-BD43-ABDC95CD1DA8}" srcId="{BB94EEB0-6740-EC44-A7D2-60FADD5A1495}" destId="{438C1985-83D7-0B4C-9417-16497D3670D4}" srcOrd="0" destOrd="0" parTransId="{708AD571-4DAE-3A4E-A93B-BBBF938D7884}" sibTransId="{CEF85AC2-B010-F049-B40E-CBF6E69A1182}"/>
    <dgm:cxn modelId="{52280704-DBDA-C34C-B958-835DC9530EED}" type="presOf" srcId="{E42A6AD7-26D3-D242-8769-45BB44AB1DE2}" destId="{D97B485A-B715-484E-8DC9-91C4B0CE148C}" srcOrd="0" destOrd="0" presId="urn:microsoft.com/office/officeart/2009/3/layout/HorizontalOrganizationChart"/>
    <dgm:cxn modelId="{0383970B-1640-F448-8B2E-0B568C39DB75}" type="presOf" srcId="{438C1985-83D7-0B4C-9417-16497D3670D4}" destId="{1DC0571E-8091-864C-B7C7-B47D4C1EBE10}" srcOrd="0" destOrd="0" presId="urn:microsoft.com/office/officeart/2009/3/layout/HorizontalOrganizationChart"/>
    <dgm:cxn modelId="{FF713B0C-C7E9-3D47-8690-A68BA2AC1599}" type="presOf" srcId="{E42A6AD7-26D3-D242-8769-45BB44AB1DE2}" destId="{2C7D8D55-86C4-6945-99DA-D3FFC4F4146B}" srcOrd="1" destOrd="0" presId="urn:microsoft.com/office/officeart/2009/3/layout/HorizontalOrganizationChart"/>
    <dgm:cxn modelId="{41BF0B15-5A67-1F49-9AB5-4911E4C2B3D9}" type="presOf" srcId="{A9F6347C-D531-AF44-BAD4-EC03780C5D39}" destId="{1C626216-87A2-C44E-9255-146CD6A3C030}" srcOrd="0" destOrd="0" presId="urn:microsoft.com/office/officeart/2009/3/layout/HorizontalOrganizationChart"/>
    <dgm:cxn modelId="{07DD4C1A-615A-A042-BE7B-763B4569AA20}" srcId="{50E12331-4282-F84F-A7CD-5DB6A073FD09}" destId="{93278722-8B4E-B04B-A704-3AA81C7BF5CB}" srcOrd="0" destOrd="0" parTransId="{D0DE6CA7-3ACE-894C-9838-A10A5D525D77}" sibTransId="{6A620A42-AF8C-7944-ACAA-0411F66C997A}"/>
    <dgm:cxn modelId="{0D1DAC1B-D6C1-3246-BFDF-E118D7709485}" type="presOf" srcId="{BB94EEB0-6740-EC44-A7D2-60FADD5A1495}" destId="{D5AEDA46-5375-1340-B735-F64A3CD2AB49}" srcOrd="1" destOrd="0" presId="urn:microsoft.com/office/officeart/2009/3/layout/HorizontalOrganizationChart"/>
    <dgm:cxn modelId="{9443361E-ABD2-CD4B-AD32-5504AA255B6F}" type="presOf" srcId="{3572834A-512C-B24F-9DE9-AC814AC17CA7}" destId="{E5CEAB56-1067-C443-AA61-5D5C6467887C}" srcOrd="0" destOrd="0" presId="urn:microsoft.com/office/officeart/2009/3/layout/HorizontalOrganizationChart"/>
    <dgm:cxn modelId="{60DA0722-0FDF-514E-9EDA-32B21053B070}" type="presOf" srcId="{93278722-8B4E-B04B-A704-3AA81C7BF5CB}" destId="{60EB98C5-074B-7142-9E89-DDB565ABB4DB}" srcOrd="1" destOrd="0" presId="urn:microsoft.com/office/officeart/2009/3/layout/HorizontalOrganizationChart"/>
    <dgm:cxn modelId="{08302A28-D59B-2649-9C60-1D635F40A702}" type="presOf" srcId="{3292330E-0A38-3749-8DDB-D83AA938EEE9}" destId="{8A9D379E-3EE7-F74A-A99A-AB7B2654D586}" srcOrd="1" destOrd="0" presId="urn:microsoft.com/office/officeart/2009/3/layout/HorizontalOrganizationChart"/>
    <dgm:cxn modelId="{7B5AB928-5CAF-0F41-ABB8-73FAD1B2FB3F}" type="presOf" srcId="{17830D53-1078-E640-B9FE-A8D1B5606D67}" destId="{5238B08B-7220-EB4D-8183-5B909708BD24}" srcOrd="1" destOrd="0" presId="urn:microsoft.com/office/officeart/2009/3/layout/HorizontalOrganizationChart"/>
    <dgm:cxn modelId="{3B9DAD43-F31A-F04A-991D-3CB3CFAC1B68}" type="presOf" srcId="{D0DE6CA7-3ACE-894C-9838-A10A5D525D77}" destId="{F35CD3F7-7802-BB4A-8EC9-9C565EBC418F}" srcOrd="0" destOrd="0" presId="urn:microsoft.com/office/officeart/2009/3/layout/HorizontalOrganizationChart"/>
    <dgm:cxn modelId="{166D476A-FC97-D542-A70A-D87F329DE2EA}" type="presOf" srcId="{BB94EEB0-6740-EC44-A7D2-60FADD5A1495}" destId="{A235995F-BCF3-3E4B-8CB0-763AAAC89245}" srcOrd="0" destOrd="0" presId="urn:microsoft.com/office/officeart/2009/3/layout/HorizontalOrganizationChart"/>
    <dgm:cxn modelId="{1FA5BE6F-61B1-C74A-AEFC-F1817A75A8C2}" srcId="{BB94EEB0-6740-EC44-A7D2-60FADD5A1495}" destId="{50E12331-4282-F84F-A7CD-5DB6A073FD09}" srcOrd="1" destOrd="0" parTransId="{1C67FFB9-7732-0740-A87F-914EDA04C875}" sibTransId="{F6185B6F-82FE-9D4F-978B-064497461267}"/>
    <dgm:cxn modelId="{85150F71-DFCF-824F-B6BC-0ECB112EC4BE}" type="presOf" srcId="{91602EB8-FF8E-5546-9620-061F79E3AE82}" destId="{D04F3ABD-7021-C94F-9FFC-69C667E8CF35}" srcOrd="0" destOrd="0" presId="urn:microsoft.com/office/officeart/2009/3/layout/HorizontalOrganizationChart"/>
    <dgm:cxn modelId="{E56B3B71-79D8-9948-9DB6-9F5E85DA8972}" type="presOf" srcId="{1C67FFB9-7732-0740-A87F-914EDA04C875}" destId="{788A54D9-8BBF-1A4F-B4F6-EF5C87268783}" srcOrd="0" destOrd="0" presId="urn:microsoft.com/office/officeart/2009/3/layout/HorizontalOrganizationChart"/>
    <dgm:cxn modelId="{A87B917A-5775-0747-BEB1-8216CB6214F4}" srcId="{438C1985-83D7-0B4C-9417-16497D3670D4}" destId="{3292330E-0A38-3749-8DDB-D83AA938EEE9}" srcOrd="1" destOrd="0" parTransId="{3572834A-512C-B24F-9DE9-AC814AC17CA7}" sibTransId="{3E2B7B3F-D8EA-0E4D-B262-2D34C8A96AD0}"/>
    <dgm:cxn modelId="{73612E8D-C016-E641-8B4C-D708FD5DBBFB}" type="presOf" srcId="{50E12331-4282-F84F-A7CD-5DB6A073FD09}" destId="{66402355-83B8-264D-A534-E7F4A12C5D14}" srcOrd="1" destOrd="0" presId="urn:microsoft.com/office/officeart/2009/3/layout/HorizontalOrganizationChart"/>
    <dgm:cxn modelId="{FB19319F-CB60-2B46-9E3F-DA00EBAFE556}" srcId="{E83613D5-D45B-FD47-ACAB-56D4A973D02B}" destId="{BB94EEB0-6740-EC44-A7D2-60FADD5A1495}" srcOrd="0" destOrd="0" parTransId="{B19EFD69-85EF-C14F-98C2-E360B97BCEF0}" sibTransId="{533A100E-0368-CF4B-8E2B-6B9046BD5DFB}"/>
    <dgm:cxn modelId="{B6C847A3-485F-A04C-A73C-E9D253F0A979}" type="presOf" srcId="{8308A04A-2C4E-8143-9AFB-37AFCCDF5347}" destId="{01D37E55-0B23-734B-8777-BB14E6AAA96E}" srcOrd="0" destOrd="0" presId="urn:microsoft.com/office/officeart/2009/3/layout/HorizontalOrganizationChart"/>
    <dgm:cxn modelId="{E7899DA8-6147-F749-A3A5-8B1AE5C3E1B3}" type="presOf" srcId="{91602EB8-FF8E-5546-9620-061F79E3AE82}" destId="{6E4F9F3A-CF88-4241-8FD0-6719E0ADD293}" srcOrd="1" destOrd="0" presId="urn:microsoft.com/office/officeart/2009/3/layout/HorizontalOrganizationChart"/>
    <dgm:cxn modelId="{D57D83AE-D64F-C946-9005-7B4B047902BE}" type="presOf" srcId="{861D3C47-B017-8C45-8743-B34D8C7EA930}" destId="{6D82B25F-5BAB-8241-AF9D-0E9496B32A7F}" srcOrd="0" destOrd="0" presId="urn:microsoft.com/office/officeart/2009/3/layout/HorizontalOrganizationChart"/>
    <dgm:cxn modelId="{B2EFC0B4-9F74-0B49-9B3E-DE0CCE8A6F7F}" type="presOf" srcId="{50E12331-4282-F84F-A7CD-5DB6A073FD09}" destId="{F6FA4ADB-97C1-474F-952A-B937DD9AD3F3}" srcOrd="0" destOrd="0" presId="urn:microsoft.com/office/officeart/2009/3/layout/HorizontalOrganizationChart"/>
    <dgm:cxn modelId="{9EBCB6BF-1602-0144-801D-1A966A68F645}" type="presOf" srcId="{93278722-8B4E-B04B-A704-3AA81C7BF5CB}" destId="{CB42AC63-56D7-B14D-AF75-58D875D4AB47}" srcOrd="0" destOrd="0" presId="urn:microsoft.com/office/officeart/2009/3/layout/HorizontalOrganizationChart"/>
    <dgm:cxn modelId="{E41FBAC7-695A-394A-A55F-C55AB9E9ADD8}" srcId="{438C1985-83D7-0B4C-9417-16497D3670D4}" destId="{E42A6AD7-26D3-D242-8769-45BB44AB1DE2}" srcOrd="2" destOrd="0" parTransId="{A9F6347C-D531-AF44-BAD4-EC03780C5D39}" sibTransId="{B532E464-0B8F-8E43-B918-62BC42FC7AB2}"/>
    <dgm:cxn modelId="{0438BAD5-7603-5243-AE79-E69F6B6778B8}" type="presOf" srcId="{17830D53-1078-E640-B9FE-A8D1B5606D67}" destId="{350FC4C5-81C9-E542-887B-350FF1A6CB11}" srcOrd="0" destOrd="0" presId="urn:microsoft.com/office/officeart/2009/3/layout/HorizontalOrganizationChart"/>
    <dgm:cxn modelId="{7F4279E3-B52C-DE49-8807-7AD415284B3E}" type="presOf" srcId="{708AD571-4DAE-3A4E-A93B-BBBF938D7884}" destId="{34B7223B-9E8A-6746-93FC-695F52685B34}" srcOrd="0" destOrd="0" presId="urn:microsoft.com/office/officeart/2009/3/layout/HorizontalOrganizationChart"/>
    <dgm:cxn modelId="{DB14ECEB-A84D-E540-991F-62598AB2076F}" type="presOf" srcId="{E83613D5-D45B-FD47-ACAB-56D4A973D02B}" destId="{F5829E60-D2B4-3943-BD7A-7543FAFD1139}" srcOrd="0" destOrd="0" presId="urn:microsoft.com/office/officeart/2009/3/layout/HorizontalOrganizationChart"/>
    <dgm:cxn modelId="{B4DD41EE-5BA1-6246-A16B-9D41BE150C00}" srcId="{438C1985-83D7-0B4C-9417-16497D3670D4}" destId="{91602EB8-FF8E-5546-9620-061F79E3AE82}" srcOrd="0" destOrd="0" parTransId="{861D3C47-B017-8C45-8743-B34D8C7EA930}" sibTransId="{CEAD2AD5-8CE3-F34A-8DDD-AAE333A29D09}"/>
    <dgm:cxn modelId="{302820F8-FAD9-F348-8EF0-174D071D22AF}" type="presOf" srcId="{438C1985-83D7-0B4C-9417-16497D3670D4}" destId="{ABF4A772-4DA2-C94E-9357-BEFD3BE15FEF}" srcOrd="1" destOrd="0" presId="urn:microsoft.com/office/officeart/2009/3/layout/HorizontalOrganizationChart"/>
    <dgm:cxn modelId="{68A3D2FC-BC87-A744-A260-141E44E1EB7D}" type="presOf" srcId="{3292330E-0A38-3749-8DDB-D83AA938EEE9}" destId="{E220240F-7860-7045-9884-4B8C3491E781}" srcOrd="0" destOrd="0" presId="urn:microsoft.com/office/officeart/2009/3/layout/HorizontalOrganizationChart"/>
    <dgm:cxn modelId="{ACCCCFFE-C196-5E45-9858-8CBA49E8D272}" srcId="{438C1985-83D7-0B4C-9417-16497D3670D4}" destId="{17830D53-1078-E640-B9FE-A8D1B5606D67}" srcOrd="3" destOrd="0" parTransId="{8308A04A-2C4E-8143-9AFB-37AFCCDF5347}" sibTransId="{63C7528F-848D-B048-9F91-1001887AD73A}"/>
    <dgm:cxn modelId="{057EC644-5796-B845-AB16-0D7DF385BCB7}" type="presParOf" srcId="{F5829E60-D2B4-3943-BD7A-7543FAFD1139}" destId="{48177C23-568F-2546-A000-264D9CAD22CE}" srcOrd="0" destOrd="0" presId="urn:microsoft.com/office/officeart/2009/3/layout/HorizontalOrganizationChart"/>
    <dgm:cxn modelId="{FC59002E-D428-664A-801D-C08A047DAE95}" type="presParOf" srcId="{48177C23-568F-2546-A000-264D9CAD22CE}" destId="{6F3E0056-B20F-C743-A067-C1A57A623C24}" srcOrd="0" destOrd="0" presId="urn:microsoft.com/office/officeart/2009/3/layout/HorizontalOrganizationChart"/>
    <dgm:cxn modelId="{168FCC58-4DA5-394F-A2EF-13DA72C71471}" type="presParOf" srcId="{6F3E0056-B20F-C743-A067-C1A57A623C24}" destId="{A235995F-BCF3-3E4B-8CB0-763AAAC89245}" srcOrd="0" destOrd="0" presId="urn:microsoft.com/office/officeart/2009/3/layout/HorizontalOrganizationChart"/>
    <dgm:cxn modelId="{1D8BDA33-36A5-1644-A3E0-BC8353CBD34F}" type="presParOf" srcId="{6F3E0056-B20F-C743-A067-C1A57A623C24}" destId="{D5AEDA46-5375-1340-B735-F64A3CD2AB49}" srcOrd="1" destOrd="0" presId="urn:microsoft.com/office/officeart/2009/3/layout/HorizontalOrganizationChart"/>
    <dgm:cxn modelId="{19E518C8-C1F4-1B4E-8FCC-64FA578D2A4B}" type="presParOf" srcId="{48177C23-568F-2546-A000-264D9CAD22CE}" destId="{3EAF096D-1CAE-2C41-B1F3-5ED6BE440CDA}" srcOrd="1" destOrd="0" presId="urn:microsoft.com/office/officeart/2009/3/layout/HorizontalOrganizationChart"/>
    <dgm:cxn modelId="{1CA6059A-37A6-924C-B16E-78A654159190}" type="presParOf" srcId="{3EAF096D-1CAE-2C41-B1F3-5ED6BE440CDA}" destId="{34B7223B-9E8A-6746-93FC-695F52685B34}" srcOrd="0" destOrd="0" presId="urn:microsoft.com/office/officeart/2009/3/layout/HorizontalOrganizationChart"/>
    <dgm:cxn modelId="{4C592C47-7DDB-334E-9458-03BCDF64DE61}" type="presParOf" srcId="{3EAF096D-1CAE-2C41-B1F3-5ED6BE440CDA}" destId="{42957F7D-7C4C-EB4E-B55F-90294C15FC19}" srcOrd="1" destOrd="0" presId="urn:microsoft.com/office/officeart/2009/3/layout/HorizontalOrganizationChart"/>
    <dgm:cxn modelId="{82514BFD-EF3D-F149-8883-D63224B7C31E}" type="presParOf" srcId="{42957F7D-7C4C-EB4E-B55F-90294C15FC19}" destId="{2279B149-2154-1A43-9C4C-9235BDD2DE5A}" srcOrd="0" destOrd="0" presId="urn:microsoft.com/office/officeart/2009/3/layout/HorizontalOrganizationChart"/>
    <dgm:cxn modelId="{23D29A78-E698-BA40-AF9D-CE257CB9089E}" type="presParOf" srcId="{2279B149-2154-1A43-9C4C-9235BDD2DE5A}" destId="{1DC0571E-8091-864C-B7C7-B47D4C1EBE10}" srcOrd="0" destOrd="0" presId="urn:microsoft.com/office/officeart/2009/3/layout/HorizontalOrganizationChart"/>
    <dgm:cxn modelId="{ABA929C3-657C-854F-A23E-4E8673B6654A}" type="presParOf" srcId="{2279B149-2154-1A43-9C4C-9235BDD2DE5A}" destId="{ABF4A772-4DA2-C94E-9357-BEFD3BE15FEF}" srcOrd="1" destOrd="0" presId="urn:microsoft.com/office/officeart/2009/3/layout/HorizontalOrganizationChart"/>
    <dgm:cxn modelId="{C3DFD21F-BA80-DF42-810C-97D5470B51ED}" type="presParOf" srcId="{42957F7D-7C4C-EB4E-B55F-90294C15FC19}" destId="{6BD18B5E-D7E1-3C46-AC56-42CA5C07C83B}" srcOrd="1" destOrd="0" presId="urn:microsoft.com/office/officeart/2009/3/layout/HorizontalOrganizationChart"/>
    <dgm:cxn modelId="{CE419424-219B-304C-BA57-93F4D00C60A4}" type="presParOf" srcId="{6BD18B5E-D7E1-3C46-AC56-42CA5C07C83B}" destId="{6D82B25F-5BAB-8241-AF9D-0E9496B32A7F}" srcOrd="0" destOrd="0" presId="urn:microsoft.com/office/officeart/2009/3/layout/HorizontalOrganizationChart"/>
    <dgm:cxn modelId="{9548D5CF-1C45-194A-B517-F6321B888A54}" type="presParOf" srcId="{6BD18B5E-D7E1-3C46-AC56-42CA5C07C83B}" destId="{CF1AE2F0-49B8-0147-8750-0B5927D97E34}" srcOrd="1" destOrd="0" presId="urn:microsoft.com/office/officeart/2009/3/layout/HorizontalOrganizationChart"/>
    <dgm:cxn modelId="{2671AD07-7220-9745-A5B4-600CFD7D088E}" type="presParOf" srcId="{CF1AE2F0-49B8-0147-8750-0B5927D97E34}" destId="{903E66B5-8C09-DB41-8137-998236CE5850}" srcOrd="0" destOrd="0" presId="urn:microsoft.com/office/officeart/2009/3/layout/HorizontalOrganizationChart"/>
    <dgm:cxn modelId="{0A49C5B6-0D0D-9D45-9EB6-92AF7F6E60E9}" type="presParOf" srcId="{903E66B5-8C09-DB41-8137-998236CE5850}" destId="{D04F3ABD-7021-C94F-9FFC-69C667E8CF35}" srcOrd="0" destOrd="0" presId="urn:microsoft.com/office/officeart/2009/3/layout/HorizontalOrganizationChart"/>
    <dgm:cxn modelId="{CD5B7D96-6E20-1A4B-AC57-DB572221C95B}" type="presParOf" srcId="{903E66B5-8C09-DB41-8137-998236CE5850}" destId="{6E4F9F3A-CF88-4241-8FD0-6719E0ADD293}" srcOrd="1" destOrd="0" presId="urn:microsoft.com/office/officeart/2009/3/layout/HorizontalOrganizationChart"/>
    <dgm:cxn modelId="{A1732388-38D3-DF4E-B0C2-00E2B712449D}" type="presParOf" srcId="{CF1AE2F0-49B8-0147-8750-0B5927D97E34}" destId="{030BE9E4-098D-1C45-80D6-BAF7BB7D7C58}" srcOrd="1" destOrd="0" presId="urn:microsoft.com/office/officeart/2009/3/layout/HorizontalOrganizationChart"/>
    <dgm:cxn modelId="{DBB3B675-3C55-224E-B0B6-18392ED7477A}" type="presParOf" srcId="{CF1AE2F0-49B8-0147-8750-0B5927D97E34}" destId="{AAFF5CA3-4AAF-9948-9703-F593280A44FE}" srcOrd="2" destOrd="0" presId="urn:microsoft.com/office/officeart/2009/3/layout/HorizontalOrganizationChart"/>
    <dgm:cxn modelId="{5F73D948-B0FD-A644-AA8C-E18565B53C26}" type="presParOf" srcId="{6BD18B5E-D7E1-3C46-AC56-42CA5C07C83B}" destId="{E5CEAB56-1067-C443-AA61-5D5C6467887C}" srcOrd="2" destOrd="0" presId="urn:microsoft.com/office/officeart/2009/3/layout/HorizontalOrganizationChart"/>
    <dgm:cxn modelId="{9DDA497A-0EE7-E24C-8E10-0DAFC3F7CDEB}" type="presParOf" srcId="{6BD18B5E-D7E1-3C46-AC56-42CA5C07C83B}" destId="{8C961CDD-205B-E244-AC5A-CEBE0E75DA51}" srcOrd="3" destOrd="0" presId="urn:microsoft.com/office/officeart/2009/3/layout/HorizontalOrganizationChart"/>
    <dgm:cxn modelId="{0A3D0CC4-5EA9-ED49-AECC-A465747FFA33}" type="presParOf" srcId="{8C961CDD-205B-E244-AC5A-CEBE0E75DA51}" destId="{03575772-FAB9-AA41-80E0-012CC1E1F295}" srcOrd="0" destOrd="0" presId="urn:microsoft.com/office/officeart/2009/3/layout/HorizontalOrganizationChart"/>
    <dgm:cxn modelId="{0E4DABF9-13A3-4A4E-8BF3-19A025227223}" type="presParOf" srcId="{03575772-FAB9-AA41-80E0-012CC1E1F295}" destId="{E220240F-7860-7045-9884-4B8C3491E781}" srcOrd="0" destOrd="0" presId="urn:microsoft.com/office/officeart/2009/3/layout/HorizontalOrganizationChart"/>
    <dgm:cxn modelId="{3796E128-5C3A-0349-AE9E-837955A63B24}" type="presParOf" srcId="{03575772-FAB9-AA41-80E0-012CC1E1F295}" destId="{8A9D379E-3EE7-F74A-A99A-AB7B2654D586}" srcOrd="1" destOrd="0" presId="urn:microsoft.com/office/officeart/2009/3/layout/HorizontalOrganizationChart"/>
    <dgm:cxn modelId="{79FB369B-1174-E44A-8655-798344958732}" type="presParOf" srcId="{8C961CDD-205B-E244-AC5A-CEBE0E75DA51}" destId="{8C7425CF-7B06-E246-B7BE-8800FD73190F}" srcOrd="1" destOrd="0" presId="urn:microsoft.com/office/officeart/2009/3/layout/HorizontalOrganizationChart"/>
    <dgm:cxn modelId="{B3D40D14-E080-6949-995C-056D89C5E463}" type="presParOf" srcId="{8C961CDD-205B-E244-AC5A-CEBE0E75DA51}" destId="{4ECC4CFF-B549-B841-82A5-09450AF96DBE}" srcOrd="2" destOrd="0" presId="urn:microsoft.com/office/officeart/2009/3/layout/HorizontalOrganizationChart"/>
    <dgm:cxn modelId="{0DAED883-D544-394D-8867-C7BFA73D3CA8}" type="presParOf" srcId="{6BD18B5E-D7E1-3C46-AC56-42CA5C07C83B}" destId="{1C626216-87A2-C44E-9255-146CD6A3C030}" srcOrd="4" destOrd="0" presId="urn:microsoft.com/office/officeart/2009/3/layout/HorizontalOrganizationChart"/>
    <dgm:cxn modelId="{2CBBBDCE-CFB9-884C-992B-C5B574AF8F7B}" type="presParOf" srcId="{6BD18B5E-D7E1-3C46-AC56-42CA5C07C83B}" destId="{EFEA0031-5DBD-6049-A189-674086440EFB}" srcOrd="5" destOrd="0" presId="urn:microsoft.com/office/officeart/2009/3/layout/HorizontalOrganizationChart"/>
    <dgm:cxn modelId="{106BAD80-D466-6D46-86C1-FE866C7F8D38}" type="presParOf" srcId="{EFEA0031-5DBD-6049-A189-674086440EFB}" destId="{388C93A4-027E-DF48-ADA8-A4DC7D771E2B}" srcOrd="0" destOrd="0" presId="urn:microsoft.com/office/officeart/2009/3/layout/HorizontalOrganizationChart"/>
    <dgm:cxn modelId="{BA2B4D5C-9F4D-BA4C-B1ED-C0C7728DFB2A}" type="presParOf" srcId="{388C93A4-027E-DF48-ADA8-A4DC7D771E2B}" destId="{D97B485A-B715-484E-8DC9-91C4B0CE148C}" srcOrd="0" destOrd="0" presId="urn:microsoft.com/office/officeart/2009/3/layout/HorizontalOrganizationChart"/>
    <dgm:cxn modelId="{88313242-7259-1A43-ACB2-F464FB26F831}" type="presParOf" srcId="{388C93A4-027E-DF48-ADA8-A4DC7D771E2B}" destId="{2C7D8D55-86C4-6945-99DA-D3FFC4F4146B}" srcOrd="1" destOrd="0" presId="urn:microsoft.com/office/officeart/2009/3/layout/HorizontalOrganizationChart"/>
    <dgm:cxn modelId="{3126C7E7-3B03-3D42-ACD1-F22BD8A0D5F3}" type="presParOf" srcId="{EFEA0031-5DBD-6049-A189-674086440EFB}" destId="{27290301-8B12-6549-9990-A7F1FCD09907}" srcOrd="1" destOrd="0" presId="urn:microsoft.com/office/officeart/2009/3/layout/HorizontalOrganizationChart"/>
    <dgm:cxn modelId="{A068CD71-FBF5-B24D-959C-0B43E074C489}" type="presParOf" srcId="{EFEA0031-5DBD-6049-A189-674086440EFB}" destId="{2D4E2A92-D34E-C74B-8394-C013DFA64897}" srcOrd="2" destOrd="0" presId="urn:microsoft.com/office/officeart/2009/3/layout/HorizontalOrganizationChart"/>
    <dgm:cxn modelId="{8C398930-F898-CC4B-9F82-0A076D2671EE}" type="presParOf" srcId="{6BD18B5E-D7E1-3C46-AC56-42CA5C07C83B}" destId="{01D37E55-0B23-734B-8777-BB14E6AAA96E}" srcOrd="6" destOrd="0" presId="urn:microsoft.com/office/officeart/2009/3/layout/HorizontalOrganizationChart"/>
    <dgm:cxn modelId="{1F8B28CE-E490-154D-A5EA-F4ADA85F8600}" type="presParOf" srcId="{6BD18B5E-D7E1-3C46-AC56-42CA5C07C83B}" destId="{EDF419AC-6FA2-F04E-8767-F687965227FD}" srcOrd="7" destOrd="0" presId="urn:microsoft.com/office/officeart/2009/3/layout/HorizontalOrganizationChart"/>
    <dgm:cxn modelId="{E9B8432B-E90D-0E46-8112-27B0C9F78F23}" type="presParOf" srcId="{EDF419AC-6FA2-F04E-8767-F687965227FD}" destId="{7355275E-52C7-544A-ADF9-100B8CC750A8}" srcOrd="0" destOrd="0" presId="urn:microsoft.com/office/officeart/2009/3/layout/HorizontalOrganizationChart"/>
    <dgm:cxn modelId="{885C6493-DC42-F04E-BCF0-EBC67CC67F7D}" type="presParOf" srcId="{7355275E-52C7-544A-ADF9-100B8CC750A8}" destId="{350FC4C5-81C9-E542-887B-350FF1A6CB11}" srcOrd="0" destOrd="0" presId="urn:microsoft.com/office/officeart/2009/3/layout/HorizontalOrganizationChart"/>
    <dgm:cxn modelId="{D133DB29-C712-1243-94A7-3364CB365C4D}" type="presParOf" srcId="{7355275E-52C7-544A-ADF9-100B8CC750A8}" destId="{5238B08B-7220-EB4D-8183-5B909708BD24}" srcOrd="1" destOrd="0" presId="urn:microsoft.com/office/officeart/2009/3/layout/HorizontalOrganizationChart"/>
    <dgm:cxn modelId="{FA2B5A01-FDBD-A846-92E1-62DB29029621}" type="presParOf" srcId="{EDF419AC-6FA2-F04E-8767-F687965227FD}" destId="{910C6D42-5E1F-2949-95C6-C499D6803E95}" srcOrd="1" destOrd="0" presId="urn:microsoft.com/office/officeart/2009/3/layout/HorizontalOrganizationChart"/>
    <dgm:cxn modelId="{2DFFF500-A5D1-1541-B365-2B03CE63FFB1}" type="presParOf" srcId="{EDF419AC-6FA2-F04E-8767-F687965227FD}" destId="{A1361316-2AB8-DB40-B221-2A3106B11D8F}" srcOrd="2" destOrd="0" presId="urn:microsoft.com/office/officeart/2009/3/layout/HorizontalOrganizationChart"/>
    <dgm:cxn modelId="{9866770A-3E84-EB4E-8600-BED4A7575CC3}" type="presParOf" srcId="{42957F7D-7C4C-EB4E-B55F-90294C15FC19}" destId="{92310FC1-B54C-8D44-A52A-B7E58619BF53}" srcOrd="2" destOrd="0" presId="urn:microsoft.com/office/officeart/2009/3/layout/HorizontalOrganizationChart"/>
    <dgm:cxn modelId="{A24355D3-3834-6348-ACD0-52B64F188144}" type="presParOf" srcId="{3EAF096D-1CAE-2C41-B1F3-5ED6BE440CDA}" destId="{788A54D9-8BBF-1A4F-B4F6-EF5C87268783}" srcOrd="2" destOrd="0" presId="urn:microsoft.com/office/officeart/2009/3/layout/HorizontalOrganizationChart"/>
    <dgm:cxn modelId="{1646A005-4E3E-5944-B0D1-C4E9CE6D0618}" type="presParOf" srcId="{3EAF096D-1CAE-2C41-B1F3-5ED6BE440CDA}" destId="{582E8936-C2C0-F944-94F9-8E411B3CF689}" srcOrd="3" destOrd="0" presId="urn:microsoft.com/office/officeart/2009/3/layout/HorizontalOrganizationChart"/>
    <dgm:cxn modelId="{AA3F2B01-897E-DF4F-A25C-0162964C4A71}" type="presParOf" srcId="{582E8936-C2C0-F944-94F9-8E411B3CF689}" destId="{5BF34248-073E-C14F-8411-DBF5794CE660}" srcOrd="0" destOrd="0" presId="urn:microsoft.com/office/officeart/2009/3/layout/HorizontalOrganizationChart"/>
    <dgm:cxn modelId="{C18A3695-1963-DD46-8B0B-74CDD69133E7}" type="presParOf" srcId="{5BF34248-073E-C14F-8411-DBF5794CE660}" destId="{F6FA4ADB-97C1-474F-952A-B937DD9AD3F3}" srcOrd="0" destOrd="0" presId="urn:microsoft.com/office/officeart/2009/3/layout/HorizontalOrganizationChart"/>
    <dgm:cxn modelId="{C3909E5E-230E-644E-8AA8-E4B587D8E99C}" type="presParOf" srcId="{5BF34248-073E-C14F-8411-DBF5794CE660}" destId="{66402355-83B8-264D-A534-E7F4A12C5D14}" srcOrd="1" destOrd="0" presId="urn:microsoft.com/office/officeart/2009/3/layout/HorizontalOrganizationChart"/>
    <dgm:cxn modelId="{34E26D7A-5806-6146-9A8F-21F57F2A34DF}" type="presParOf" srcId="{582E8936-C2C0-F944-94F9-8E411B3CF689}" destId="{EB336F02-365A-9B44-A84B-3F8C1AE05F14}" srcOrd="1" destOrd="0" presId="urn:microsoft.com/office/officeart/2009/3/layout/HorizontalOrganizationChart"/>
    <dgm:cxn modelId="{773022DF-7B15-BA4A-8A13-2D2E4AF73EE9}" type="presParOf" srcId="{EB336F02-365A-9B44-A84B-3F8C1AE05F14}" destId="{F35CD3F7-7802-BB4A-8EC9-9C565EBC418F}" srcOrd="0" destOrd="0" presId="urn:microsoft.com/office/officeart/2009/3/layout/HorizontalOrganizationChart"/>
    <dgm:cxn modelId="{0FA7F105-2226-864C-8CB8-53D66AEDDC53}" type="presParOf" srcId="{EB336F02-365A-9B44-A84B-3F8C1AE05F14}" destId="{4DA7F8A2-EF34-C04F-833F-A2657E5870D4}" srcOrd="1" destOrd="0" presId="urn:microsoft.com/office/officeart/2009/3/layout/HorizontalOrganizationChart"/>
    <dgm:cxn modelId="{23006BE4-476F-B749-A635-B49084BDBDE1}" type="presParOf" srcId="{4DA7F8A2-EF34-C04F-833F-A2657E5870D4}" destId="{842DE247-4BEC-0047-96CB-30AD496717B4}" srcOrd="0" destOrd="0" presId="urn:microsoft.com/office/officeart/2009/3/layout/HorizontalOrganizationChart"/>
    <dgm:cxn modelId="{B427150D-A166-A043-A446-0F6D1D11E69D}" type="presParOf" srcId="{842DE247-4BEC-0047-96CB-30AD496717B4}" destId="{CB42AC63-56D7-B14D-AF75-58D875D4AB47}" srcOrd="0" destOrd="0" presId="urn:microsoft.com/office/officeart/2009/3/layout/HorizontalOrganizationChart"/>
    <dgm:cxn modelId="{5953E605-54FA-5D4A-8CA2-55BE8CEB2E52}" type="presParOf" srcId="{842DE247-4BEC-0047-96CB-30AD496717B4}" destId="{60EB98C5-074B-7142-9E89-DDB565ABB4DB}" srcOrd="1" destOrd="0" presId="urn:microsoft.com/office/officeart/2009/3/layout/HorizontalOrganizationChart"/>
    <dgm:cxn modelId="{D0114BA9-2BE1-C241-82D7-72B4FD4120BC}" type="presParOf" srcId="{4DA7F8A2-EF34-C04F-833F-A2657E5870D4}" destId="{2A5B0C0A-3341-924E-A27C-B0DE28AA5261}" srcOrd="1" destOrd="0" presId="urn:microsoft.com/office/officeart/2009/3/layout/HorizontalOrganizationChart"/>
    <dgm:cxn modelId="{1A71D8AD-6E2F-4C44-98AE-5BE43B740189}" type="presParOf" srcId="{4DA7F8A2-EF34-C04F-833F-A2657E5870D4}" destId="{381D3CF7-F78D-514F-9720-6EA0DCA35BA9}" srcOrd="2" destOrd="0" presId="urn:microsoft.com/office/officeart/2009/3/layout/HorizontalOrganizationChart"/>
    <dgm:cxn modelId="{3C0B52AE-F290-8C4C-A0A1-5D5269D9A058}" type="presParOf" srcId="{582E8936-C2C0-F944-94F9-8E411B3CF689}" destId="{5E8CBE75-B9CB-4F4D-83CC-80B103182CF3}" srcOrd="2" destOrd="0" presId="urn:microsoft.com/office/officeart/2009/3/layout/HorizontalOrganizationChart"/>
    <dgm:cxn modelId="{F9FF9A0F-315C-654A-AA8C-B0AA2791F2E7}" type="presParOf" srcId="{48177C23-568F-2546-A000-264D9CAD22CE}" destId="{44FA7969-50C6-5343-B5C5-01F3A740CC3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1B8668-DBF6-452B-A162-AB5CEBA574EC}"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CA"/>
        </a:p>
      </dgm:t>
    </dgm:pt>
    <dgm:pt modelId="{15415D60-4AA2-4854-B4DB-DEE44D460E92}">
      <dgm:prSet phldrT="[Text]"/>
      <dgm:spPr/>
      <dgm:t>
        <a:bodyPr/>
        <a:lstStyle/>
        <a:p>
          <a:r>
            <a:rPr lang="en-CA" dirty="0"/>
            <a:t>Regional Officials Chairperson</a:t>
          </a:r>
        </a:p>
      </dgm:t>
    </dgm:pt>
    <dgm:pt modelId="{0234A850-C3DF-4211-BAA2-BBCA3C388E1A}" type="parTrans" cxnId="{1E5F5E51-7A6A-4136-9CAE-79262F783060}">
      <dgm:prSet/>
      <dgm:spPr/>
      <dgm:t>
        <a:bodyPr/>
        <a:lstStyle/>
        <a:p>
          <a:endParaRPr lang="en-CA"/>
        </a:p>
      </dgm:t>
    </dgm:pt>
    <dgm:pt modelId="{0042DA88-5019-45DE-AC32-82B17E04431F}" type="sibTrans" cxnId="{1E5F5E51-7A6A-4136-9CAE-79262F783060}">
      <dgm:prSet/>
      <dgm:spPr/>
      <dgm:t>
        <a:bodyPr/>
        <a:lstStyle/>
        <a:p>
          <a:endParaRPr lang="en-CA"/>
        </a:p>
      </dgm:t>
    </dgm:pt>
    <dgm:pt modelId="{A5B625C7-A9CB-4B95-BED8-7A582CB00BBB}" type="asst">
      <dgm:prSet phldrT="[Text]"/>
      <dgm:spPr/>
      <dgm:t>
        <a:bodyPr/>
        <a:lstStyle/>
        <a:p>
          <a:r>
            <a:rPr lang="en-CA" dirty="0"/>
            <a:t>Referee Association President (if applicable)</a:t>
          </a:r>
        </a:p>
      </dgm:t>
    </dgm:pt>
    <dgm:pt modelId="{DB8C04E9-0536-40CE-A912-ACE4EB331F54}" type="parTrans" cxnId="{E3E2F94F-DCE9-4C7F-A5C8-E6DD15BDA250}">
      <dgm:prSet/>
      <dgm:spPr/>
      <dgm:t>
        <a:bodyPr/>
        <a:lstStyle/>
        <a:p>
          <a:endParaRPr lang="en-CA"/>
        </a:p>
      </dgm:t>
    </dgm:pt>
    <dgm:pt modelId="{619ACE28-90C2-4F5C-AEE5-7739EF99E1FB}" type="sibTrans" cxnId="{E3E2F94F-DCE9-4C7F-A5C8-E6DD15BDA250}">
      <dgm:prSet/>
      <dgm:spPr/>
      <dgm:t>
        <a:bodyPr/>
        <a:lstStyle/>
        <a:p>
          <a:endParaRPr lang="en-CA"/>
        </a:p>
      </dgm:t>
    </dgm:pt>
    <dgm:pt modelId="{CEC063BF-176C-4E52-A310-13A59B94E043}">
      <dgm:prSet phldrT="[Text]"/>
      <dgm:spPr/>
      <dgm:t>
        <a:bodyPr/>
        <a:lstStyle/>
        <a:p>
          <a:r>
            <a:rPr lang="en-CA" dirty="0"/>
            <a:t>Zone Chairpersons</a:t>
          </a:r>
        </a:p>
      </dgm:t>
    </dgm:pt>
    <dgm:pt modelId="{BD6B9F4E-1359-4563-91B1-1E09D71CBD7B}" type="parTrans" cxnId="{413AAB57-6B82-4BA3-A5EF-F31627A9D8BC}">
      <dgm:prSet/>
      <dgm:spPr/>
      <dgm:t>
        <a:bodyPr/>
        <a:lstStyle/>
        <a:p>
          <a:endParaRPr lang="en-CA"/>
        </a:p>
      </dgm:t>
    </dgm:pt>
    <dgm:pt modelId="{FDB9D880-C3CC-453E-99B9-B20595ABE14D}" type="sibTrans" cxnId="{413AAB57-6B82-4BA3-A5EF-F31627A9D8BC}">
      <dgm:prSet/>
      <dgm:spPr/>
      <dgm:t>
        <a:bodyPr/>
        <a:lstStyle/>
        <a:p>
          <a:endParaRPr lang="en-CA"/>
        </a:p>
      </dgm:t>
    </dgm:pt>
    <dgm:pt modelId="{8F1EFB13-8671-49BC-815A-B43B9746CFA9}">
      <dgm:prSet/>
      <dgm:spPr/>
      <dgm:t>
        <a:bodyPr/>
        <a:lstStyle/>
        <a:p>
          <a:r>
            <a:rPr lang="en-CA" dirty="0"/>
            <a:t>Provincial/Territorial Association</a:t>
          </a:r>
        </a:p>
      </dgm:t>
    </dgm:pt>
    <dgm:pt modelId="{81E93AB9-124F-4D93-9D35-6D8410B385F9}" type="parTrans" cxnId="{44AB55AF-1E05-4052-97B8-6241F9418117}">
      <dgm:prSet/>
      <dgm:spPr/>
      <dgm:t>
        <a:bodyPr/>
        <a:lstStyle/>
        <a:p>
          <a:endParaRPr lang="en-CA"/>
        </a:p>
      </dgm:t>
    </dgm:pt>
    <dgm:pt modelId="{E00EC5A4-7753-4E23-9492-668E63C2E740}" type="sibTrans" cxnId="{44AB55AF-1E05-4052-97B8-6241F9418117}">
      <dgm:prSet/>
      <dgm:spPr/>
      <dgm:t>
        <a:bodyPr/>
        <a:lstStyle/>
        <a:p>
          <a:endParaRPr lang="en-CA"/>
        </a:p>
      </dgm:t>
    </dgm:pt>
    <dgm:pt modelId="{795B0208-C049-4A33-9AFF-9F366021A7B9}">
      <dgm:prSet/>
      <dgm:spPr/>
      <dgm:t>
        <a:bodyPr/>
        <a:lstStyle/>
        <a:p>
          <a:r>
            <a:rPr lang="en-CA" dirty="0"/>
            <a:t>Level 1 Development and Promotion</a:t>
          </a:r>
        </a:p>
      </dgm:t>
    </dgm:pt>
    <dgm:pt modelId="{0CA53398-DA56-46C6-814D-8F5D79140280}" type="parTrans" cxnId="{26F200D6-77E2-4F5C-B54B-FA86F5D15BB5}">
      <dgm:prSet/>
      <dgm:spPr/>
      <dgm:t>
        <a:bodyPr/>
        <a:lstStyle/>
        <a:p>
          <a:endParaRPr lang="en-CA"/>
        </a:p>
      </dgm:t>
    </dgm:pt>
    <dgm:pt modelId="{F0176C20-C008-4AB1-BF03-EB0EC15A2CC0}" type="sibTrans" cxnId="{26F200D6-77E2-4F5C-B54B-FA86F5D15BB5}">
      <dgm:prSet/>
      <dgm:spPr/>
      <dgm:t>
        <a:bodyPr/>
        <a:lstStyle/>
        <a:p>
          <a:endParaRPr lang="en-CA"/>
        </a:p>
      </dgm:t>
    </dgm:pt>
    <dgm:pt modelId="{BB4A2896-1D48-4780-90E9-7F0A03A9FD60}">
      <dgm:prSet/>
      <dgm:spPr/>
      <dgm:t>
        <a:bodyPr/>
        <a:lstStyle/>
        <a:p>
          <a:r>
            <a:rPr lang="en-CA" dirty="0"/>
            <a:t>Level 2 Development and Promotion</a:t>
          </a:r>
        </a:p>
      </dgm:t>
    </dgm:pt>
    <dgm:pt modelId="{9566383F-2098-4AD0-8647-21325EC8F00B}" type="parTrans" cxnId="{65829799-3E6B-4EDC-8E17-1F35CB54E51F}">
      <dgm:prSet/>
      <dgm:spPr/>
      <dgm:t>
        <a:bodyPr/>
        <a:lstStyle/>
        <a:p>
          <a:endParaRPr lang="en-CA"/>
        </a:p>
      </dgm:t>
    </dgm:pt>
    <dgm:pt modelId="{066448AA-25B1-445B-9387-82C1425F4BBD}" type="sibTrans" cxnId="{65829799-3E6B-4EDC-8E17-1F35CB54E51F}">
      <dgm:prSet/>
      <dgm:spPr/>
      <dgm:t>
        <a:bodyPr/>
        <a:lstStyle/>
        <a:p>
          <a:endParaRPr lang="en-CA"/>
        </a:p>
      </dgm:t>
    </dgm:pt>
    <dgm:pt modelId="{C3C72D26-BA28-4A4C-A359-BF2DE99031E3}">
      <dgm:prSet/>
      <dgm:spPr/>
      <dgm:t>
        <a:bodyPr/>
        <a:lstStyle/>
        <a:p>
          <a:r>
            <a:rPr lang="en-CA" dirty="0"/>
            <a:t>Level 3 Development and Promotion</a:t>
          </a:r>
        </a:p>
      </dgm:t>
    </dgm:pt>
    <dgm:pt modelId="{98950CB0-F05C-4728-A3E6-6B95D5F74E01}" type="parTrans" cxnId="{46450C3A-B87E-4016-82AF-C9294FA8F81C}">
      <dgm:prSet/>
      <dgm:spPr/>
      <dgm:t>
        <a:bodyPr/>
        <a:lstStyle/>
        <a:p>
          <a:endParaRPr lang="en-CA"/>
        </a:p>
      </dgm:t>
    </dgm:pt>
    <dgm:pt modelId="{E75209FF-CE43-40C9-B82E-555328BF3CBF}" type="sibTrans" cxnId="{46450C3A-B87E-4016-82AF-C9294FA8F81C}">
      <dgm:prSet/>
      <dgm:spPr/>
      <dgm:t>
        <a:bodyPr/>
        <a:lstStyle/>
        <a:p>
          <a:endParaRPr lang="en-CA"/>
        </a:p>
      </dgm:t>
    </dgm:pt>
    <dgm:pt modelId="{50BA4483-8D90-4530-9010-E26E640B4EF4}">
      <dgm:prSet/>
      <dgm:spPr/>
      <dgm:t>
        <a:bodyPr/>
        <a:lstStyle/>
        <a:p>
          <a:r>
            <a:rPr lang="en-CA" dirty="0"/>
            <a:t>High Performance Development</a:t>
          </a:r>
        </a:p>
      </dgm:t>
    </dgm:pt>
    <dgm:pt modelId="{55B12A7A-A73A-4361-A667-85B89F7507B2}" type="parTrans" cxnId="{740EB49D-B0CD-4205-9F1C-AA473202E21C}">
      <dgm:prSet/>
      <dgm:spPr/>
      <dgm:t>
        <a:bodyPr/>
        <a:lstStyle/>
        <a:p>
          <a:endParaRPr lang="en-CA"/>
        </a:p>
      </dgm:t>
    </dgm:pt>
    <dgm:pt modelId="{C45EC8DC-1A49-46B1-9615-2D45BCDA7584}" type="sibTrans" cxnId="{740EB49D-B0CD-4205-9F1C-AA473202E21C}">
      <dgm:prSet/>
      <dgm:spPr/>
      <dgm:t>
        <a:bodyPr/>
        <a:lstStyle/>
        <a:p>
          <a:endParaRPr lang="en-CA"/>
        </a:p>
      </dgm:t>
    </dgm:pt>
    <dgm:pt modelId="{7E3C57C3-7298-47E0-B77E-B86BC029A7AF}">
      <dgm:prSet/>
      <dgm:spPr/>
      <dgm:t>
        <a:bodyPr/>
        <a:lstStyle/>
        <a:p>
          <a:r>
            <a:rPr lang="en-CA" dirty="0"/>
            <a:t>Beach Development and Promotion</a:t>
          </a:r>
        </a:p>
      </dgm:t>
    </dgm:pt>
    <dgm:pt modelId="{02628A10-4357-4F51-B8B6-FA43F3CDC62A}" type="parTrans" cxnId="{0362DF8A-8118-443F-9BA2-C161C3AD741D}">
      <dgm:prSet/>
      <dgm:spPr/>
      <dgm:t>
        <a:bodyPr/>
        <a:lstStyle/>
        <a:p>
          <a:endParaRPr lang="en-CA"/>
        </a:p>
      </dgm:t>
    </dgm:pt>
    <dgm:pt modelId="{387B64F1-DFFB-4CF9-87E6-E57BEF073756}" type="sibTrans" cxnId="{0362DF8A-8118-443F-9BA2-C161C3AD741D}">
      <dgm:prSet/>
      <dgm:spPr/>
      <dgm:t>
        <a:bodyPr/>
        <a:lstStyle/>
        <a:p>
          <a:endParaRPr lang="en-CA"/>
        </a:p>
      </dgm:t>
    </dgm:pt>
    <dgm:pt modelId="{ECB50F2B-3CDD-4852-BC64-96073D8A7478}">
      <dgm:prSet/>
      <dgm:spPr/>
      <dgm:t>
        <a:bodyPr/>
        <a:lstStyle/>
        <a:p>
          <a:r>
            <a:rPr lang="en-CA" dirty="0"/>
            <a:t>Ad Hoc Committees</a:t>
          </a:r>
          <a:br>
            <a:rPr lang="en-CA" dirty="0"/>
          </a:br>
          <a:r>
            <a:rPr lang="en-CA" dirty="0"/>
            <a:t>(e.g. Discipline)</a:t>
          </a:r>
        </a:p>
      </dgm:t>
    </dgm:pt>
    <dgm:pt modelId="{83B2FB9F-BD50-431A-BC33-044590930536}" type="parTrans" cxnId="{D85C4372-404B-40D2-A5BB-C847722BB60F}">
      <dgm:prSet/>
      <dgm:spPr/>
      <dgm:t>
        <a:bodyPr/>
        <a:lstStyle/>
        <a:p>
          <a:endParaRPr lang="en-CA"/>
        </a:p>
      </dgm:t>
    </dgm:pt>
    <dgm:pt modelId="{334E6230-7F79-4184-B69F-6F5A84876611}" type="sibTrans" cxnId="{D85C4372-404B-40D2-A5BB-C847722BB60F}">
      <dgm:prSet/>
      <dgm:spPr/>
      <dgm:t>
        <a:bodyPr/>
        <a:lstStyle/>
        <a:p>
          <a:endParaRPr lang="en-CA"/>
        </a:p>
      </dgm:t>
    </dgm:pt>
    <dgm:pt modelId="{342DB5CF-79DF-4496-9FED-6CFAF2715FFE}">
      <dgm:prSet/>
      <dgm:spPr/>
      <dgm:t>
        <a:bodyPr/>
        <a:lstStyle/>
        <a:p>
          <a:r>
            <a:rPr lang="en-CA" dirty="0"/>
            <a:t>Association Membership</a:t>
          </a:r>
        </a:p>
      </dgm:t>
    </dgm:pt>
    <dgm:pt modelId="{E038F6D9-5DB4-4D24-B06A-239C2E03F0D8}" type="parTrans" cxnId="{8FE2AA15-EB8F-48FB-BAF9-8EA2FCBC31C8}">
      <dgm:prSet/>
      <dgm:spPr/>
      <dgm:t>
        <a:bodyPr/>
        <a:lstStyle/>
        <a:p>
          <a:endParaRPr lang="en-CA"/>
        </a:p>
      </dgm:t>
    </dgm:pt>
    <dgm:pt modelId="{C1168F6F-4FE6-431E-AA2B-8C0C70797DF1}" type="sibTrans" cxnId="{8FE2AA15-EB8F-48FB-BAF9-8EA2FCBC31C8}">
      <dgm:prSet/>
      <dgm:spPr/>
      <dgm:t>
        <a:bodyPr/>
        <a:lstStyle/>
        <a:p>
          <a:endParaRPr lang="en-CA"/>
        </a:p>
      </dgm:t>
    </dgm:pt>
    <dgm:pt modelId="{19F3E254-43C3-4BD9-A6EF-C862380DDB8B}">
      <dgm:prSet phldrT="[Text]"/>
      <dgm:spPr/>
      <dgm:t>
        <a:bodyPr/>
        <a:lstStyle/>
        <a:p>
          <a:r>
            <a:rPr lang="en-CA" dirty="0"/>
            <a:t>Referee Committees</a:t>
          </a:r>
        </a:p>
      </dgm:t>
    </dgm:pt>
    <dgm:pt modelId="{51D09AE8-8576-4C6B-B9CD-0DE535339DB5}" type="sibTrans" cxnId="{DE29F5E0-FC82-402D-AE28-89411DAD7735}">
      <dgm:prSet/>
      <dgm:spPr/>
      <dgm:t>
        <a:bodyPr/>
        <a:lstStyle/>
        <a:p>
          <a:endParaRPr lang="en-CA"/>
        </a:p>
      </dgm:t>
    </dgm:pt>
    <dgm:pt modelId="{A3393D54-E27C-46F0-9FBB-ADFBD869CC54}" type="parTrans" cxnId="{DE29F5E0-FC82-402D-AE28-89411DAD7735}">
      <dgm:prSet/>
      <dgm:spPr/>
      <dgm:t>
        <a:bodyPr/>
        <a:lstStyle/>
        <a:p>
          <a:endParaRPr lang="en-CA"/>
        </a:p>
      </dgm:t>
    </dgm:pt>
    <dgm:pt modelId="{7D383C10-14C3-4C0F-896E-A4723EA0D70C}" type="pres">
      <dgm:prSet presAssocID="{C41B8668-DBF6-452B-A162-AB5CEBA574EC}" presName="hierChild1" presStyleCnt="0">
        <dgm:presLayoutVars>
          <dgm:orgChart val="1"/>
          <dgm:chPref val="1"/>
          <dgm:dir/>
          <dgm:animOne val="branch"/>
          <dgm:animLvl val="lvl"/>
          <dgm:resizeHandles/>
        </dgm:presLayoutVars>
      </dgm:prSet>
      <dgm:spPr/>
    </dgm:pt>
    <dgm:pt modelId="{B40F2E6F-061A-448B-8CF7-99AFDB6629A6}" type="pres">
      <dgm:prSet presAssocID="{8F1EFB13-8671-49BC-815A-B43B9746CFA9}" presName="hierRoot1" presStyleCnt="0">
        <dgm:presLayoutVars>
          <dgm:hierBranch val="init"/>
        </dgm:presLayoutVars>
      </dgm:prSet>
      <dgm:spPr/>
    </dgm:pt>
    <dgm:pt modelId="{44D767F5-32E3-402F-898E-5CCA20947735}" type="pres">
      <dgm:prSet presAssocID="{8F1EFB13-8671-49BC-815A-B43B9746CFA9}" presName="rootComposite1" presStyleCnt="0"/>
      <dgm:spPr/>
    </dgm:pt>
    <dgm:pt modelId="{A12079E7-332F-428C-BABA-639EEB0EAD6F}" type="pres">
      <dgm:prSet presAssocID="{8F1EFB13-8671-49BC-815A-B43B9746CFA9}" presName="rootText1" presStyleLbl="node0" presStyleIdx="0" presStyleCnt="1" custScaleX="141908">
        <dgm:presLayoutVars>
          <dgm:chPref val="3"/>
        </dgm:presLayoutVars>
      </dgm:prSet>
      <dgm:spPr/>
    </dgm:pt>
    <dgm:pt modelId="{3EDF2505-6CE6-40CC-ADE6-5BEFC6326204}" type="pres">
      <dgm:prSet presAssocID="{8F1EFB13-8671-49BC-815A-B43B9746CFA9}" presName="rootConnector1" presStyleLbl="node1" presStyleIdx="0" presStyleCnt="0"/>
      <dgm:spPr/>
    </dgm:pt>
    <dgm:pt modelId="{A26B7468-0517-4865-A4D2-F0429A02917B}" type="pres">
      <dgm:prSet presAssocID="{8F1EFB13-8671-49BC-815A-B43B9746CFA9}" presName="hierChild2" presStyleCnt="0"/>
      <dgm:spPr/>
    </dgm:pt>
    <dgm:pt modelId="{6E6DC6E3-9319-44C9-945E-801773DF515A}" type="pres">
      <dgm:prSet presAssocID="{0234A850-C3DF-4211-BAA2-BBCA3C388E1A}" presName="Name37" presStyleLbl="parChTrans1D2" presStyleIdx="0" presStyleCnt="1"/>
      <dgm:spPr/>
    </dgm:pt>
    <dgm:pt modelId="{885D7168-4EAA-4F17-8ABB-B4F127F48739}" type="pres">
      <dgm:prSet presAssocID="{15415D60-4AA2-4854-B4DB-DEE44D460E92}" presName="hierRoot2" presStyleCnt="0">
        <dgm:presLayoutVars>
          <dgm:hierBranch val="init"/>
        </dgm:presLayoutVars>
      </dgm:prSet>
      <dgm:spPr/>
    </dgm:pt>
    <dgm:pt modelId="{54BF595B-0704-4D61-A844-247CA503A0E2}" type="pres">
      <dgm:prSet presAssocID="{15415D60-4AA2-4854-B4DB-DEE44D460E92}" presName="rootComposite" presStyleCnt="0"/>
      <dgm:spPr/>
    </dgm:pt>
    <dgm:pt modelId="{99FB89FE-F9FA-4E10-A813-BCACDB805831}" type="pres">
      <dgm:prSet presAssocID="{15415D60-4AA2-4854-B4DB-DEE44D460E92}" presName="rootText" presStyleLbl="node2" presStyleIdx="0" presStyleCnt="1" custScaleX="141908">
        <dgm:presLayoutVars>
          <dgm:chPref val="3"/>
        </dgm:presLayoutVars>
      </dgm:prSet>
      <dgm:spPr/>
    </dgm:pt>
    <dgm:pt modelId="{5CB8E9F5-1C60-4681-B025-3BBFBD809771}" type="pres">
      <dgm:prSet presAssocID="{15415D60-4AA2-4854-B4DB-DEE44D460E92}" presName="rootConnector" presStyleLbl="node2" presStyleIdx="0" presStyleCnt="1"/>
      <dgm:spPr/>
    </dgm:pt>
    <dgm:pt modelId="{F17F1CDE-BBC4-4DF6-BEF8-21FA2E1E52DA}" type="pres">
      <dgm:prSet presAssocID="{15415D60-4AA2-4854-B4DB-DEE44D460E92}" presName="hierChild4" presStyleCnt="0"/>
      <dgm:spPr/>
    </dgm:pt>
    <dgm:pt modelId="{48EE6583-5F27-42D9-9BE4-1A66E1EEBF0A}" type="pres">
      <dgm:prSet presAssocID="{A3393D54-E27C-46F0-9FBB-ADFBD869CC54}" presName="Name37" presStyleLbl="parChTrans1D3" presStyleIdx="0" presStyleCnt="3"/>
      <dgm:spPr/>
    </dgm:pt>
    <dgm:pt modelId="{CF1F4DF3-6E19-4486-8752-CD322B19DEEF}" type="pres">
      <dgm:prSet presAssocID="{19F3E254-43C3-4BD9-A6EF-C862380DDB8B}" presName="hierRoot2" presStyleCnt="0">
        <dgm:presLayoutVars>
          <dgm:hierBranch/>
        </dgm:presLayoutVars>
      </dgm:prSet>
      <dgm:spPr/>
    </dgm:pt>
    <dgm:pt modelId="{E019D668-5A2D-4753-BC14-C543A84191F4}" type="pres">
      <dgm:prSet presAssocID="{19F3E254-43C3-4BD9-A6EF-C862380DDB8B}" presName="rootComposite" presStyleCnt="0"/>
      <dgm:spPr/>
    </dgm:pt>
    <dgm:pt modelId="{0DEEB95E-88BB-4B81-B13D-0D8761D8177F}" type="pres">
      <dgm:prSet presAssocID="{19F3E254-43C3-4BD9-A6EF-C862380DDB8B}" presName="rootText" presStyleLbl="node3" presStyleIdx="0" presStyleCnt="2">
        <dgm:presLayoutVars>
          <dgm:chPref val="3"/>
        </dgm:presLayoutVars>
      </dgm:prSet>
      <dgm:spPr/>
    </dgm:pt>
    <dgm:pt modelId="{2C20E64C-DCB4-4989-9C2C-A7BFAFECE87F}" type="pres">
      <dgm:prSet presAssocID="{19F3E254-43C3-4BD9-A6EF-C862380DDB8B}" presName="rootConnector" presStyleLbl="node3" presStyleIdx="0" presStyleCnt="2"/>
      <dgm:spPr/>
    </dgm:pt>
    <dgm:pt modelId="{C0C58906-6E66-41CF-B7FA-116D38BA7A7B}" type="pres">
      <dgm:prSet presAssocID="{19F3E254-43C3-4BD9-A6EF-C862380DDB8B}" presName="hierChild4" presStyleCnt="0"/>
      <dgm:spPr/>
    </dgm:pt>
    <dgm:pt modelId="{09445CC6-3BEE-419F-876D-F6D77470FA7C}" type="pres">
      <dgm:prSet presAssocID="{0CA53398-DA56-46C6-814D-8F5D79140280}" presName="Name35" presStyleLbl="parChTrans1D4" presStyleIdx="0" presStyleCnt="7"/>
      <dgm:spPr/>
    </dgm:pt>
    <dgm:pt modelId="{C12C384A-8446-42B1-B33E-37BB79BB2268}" type="pres">
      <dgm:prSet presAssocID="{795B0208-C049-4A33-9AFF-9F366021A7B9}" presName="hierRoot2" presStyleCnt="0">
        <dgm:presLayoutVars>
          <dgm:hierBranch/>
        </dgm:presLayoutVars>
      </dgm:prSet>
      <dgm:spPr/>
    </dgm:pt>
    <dgm:pt modelId="{152CE7A8-4A26-4D2C-8A17-E81C47A9A193}" type="pres">
      <dgm:prSet presAssocID="{795B0208-C049-4A33-9AFF-9F366021A7B9}" presName="rootComposite" presStyleCnt="0"/>
      <dgm:spPr/>
    </dgm:pt>
    <dgm:pt modelId="{6E87B8E6-878A-4779-9F96-949B7A35099C}" type="pres">
      <dgm:prSet presAssocID="{795B0208-C049-4A33-9AFF-9F366021A7B9}" presName="rootText" presStyleLbl="node4" presStyleIdx="0" presStyleCnt="7">
        <dgm:presLayoutVars>
          <dgm:chPref val="3"/>
        </dgm:presLayoutVars>
      </dgm:prSet>
      <dgm:spPr/>
    </dgm:pt>
    <dgm:pt modelId="{2FF68AFB-76F1-4698-87E0-958DFCBC3C39}" type="pres">
      <dgm:prSet presAssocID="{795B0208-C049-4A33-9AFF-9F366021A7B9}" presName="rootConnector" presStyleLbl="node4" presStyleIdx="0" presStyleCnt="7"/>
      <dgm:spPr/>
    </dgm:pt>
    <dgm:pt modelId="{CBCB2978-9ACA-42A8-916D-198780B3C70C}" type="pres">
      <dgm:prSet presAssocID="{795B0208-C049-4A33-9AFF-9F366021A7B9}" presName="hierChild4" presStyleCnt="0"/>
      <dgm:spPr/>
    </dgm:pt>
    <dgm:pt modelId="{23ED1326-BFC3-4FC6-B9D4-EC546BA5B023}" type="pres">
      <dgm:prSet presAssocID="{795B0208-C049-4A33-9AFF-9F366021A7B9}" presName="hierChild5" presStyleCnt="0"/>
      <dgm:spPr/>
    </dgm:pt>
    <dgm:pt modelId="{9A4BDB72-0875-4347-93D8-C241F9AC846A}" type="pres">
      <dgm:prSet presAssocID="{9566383F-2098-4AD0-8647-21325EC8F00B}" presName="Name35" presStyleLbl="parChTrans1D4" presStyleIdx="1" presStyleCnt="7"/>
      <dgm:spPr/>
    </dgm:pt>
    <dgm:pt modelId="{B0155822-723D-43FF-B5F1-EB0C5E4576D2}" type="pres">
      <dgm:prSet presAssocID="{BB4A2896-1D48-4780-90E9-7F0A03A9FD60}" presName="hierRoot2" presStyleCnt="0">
        <dgm:presLayoutVars>
          <dgm:hierBranch/>
        </dgm:presLayoutVars>
      </dgm:prSet>
      <dgm:spPr/>
    </dgm:pt>
    <dgm:pt modelId="{364640A7-02BD-404C-8159-1360E89554ED}" type="pres">
      <dgm:prSet presAssocID="{BB4A2896-1D48-4780-90E9-7F0A03A9FD60}" presName="rootComposite" presStyleCnt="0"/>
      <dgm:spPr/>
    </dgm:pt>
    <dgm:pt modelId="{B86CD72E-A9A5-4557-BC37-9DA770DE3BF8}" type="pres">
      <dgm:prSet presAssocID="{BB4A2896-1D48-4780-90E9-7F0A03A9FD60}" presName="rootText" presStyleLbl="node4" presStyleIdx="1" presStyleCnt="7">
        <dgm:presLayoutVars>
          <dgm:chPref val="3"/>
        </dgm:presLayoutVars>
      </dgm:prSet>
      <dgm:spPr/>
    </dgm:pt>
    <dgm:pt modelId="{A9080428-A3CD-4A60-A566-197E4E54E6EA}" type="pres">
      <dgm:prSet presAssocID="{BB4A2896-1D48-4780-90E9-7F0A03A9FD60}" presName="rootConnector" presStyleLbl="node4" presStyleIdx="1" presStyleCnt="7"/>
      <dgm:spPr/>
    </dgm:pt>
    <dgm:pt modelId="{59B1B26A-6521-4774-8D4F-A4B41A592CE3}" type="pres">
      <dgm:prSet presAssocID="{BB4A2896-1D48-4780-90E9-7F0A03A9FD60}" presName="hierChild4" presStyleCnt="0"/>
      <dgm:spPr/>
    </dgm:pt>
    <dgm:pt modelId="{159BA2E7-0F19-42FA-BD3C-E286907438B8}" type="pres">
      <dgm:prSet presAssocID="{BB4A2896-1D48-4780-90E9-7F0A03A9FD60}" presName="hierChild5" presStyleCnt="0"/>
      <dgm:spPr/>
    </dgm:pt>
    <dgm:pt modelId="{C1A52660-FA74-4DD6-B6C1-0C1B97A3F07E}" type="pres">
      <dgm:prSet presAssocID="{98950CB0-F05C-4728-A3E6-6B95D5F74E01}" presName="Name35" presStyleLbl="parChTrans1D4" presStyleIdx="2" presStyleCnt="7"/>
      <dgm:spPr/>
    </dgm:pt>
    <dgm:pt modelId="{4C6EB9F5-BE7E-4D6F-A64E-A740FC70F921}" type="pres">
      <dgm:prSet presAssocID="{C3C72D26-BA28-4A4C-A359-BF2DE99031E3}" presName="hierRoot2" presStyleCnt="0">
        <dgm:presLayoutVars>
          <dgm:hierBranch/>
        </dgm:presLayoutVars>
      </dgm:prSet>
      <dgm:spPr/>
    </dgm:pt>
    <dgm:pt modelId="{56D7E7FD-83B6-4655-A4B9-C7FDB3C16ECD}" type="pres">
      <dgm:prSet presAssocID="{C3C72D26-BA28-4A4C-A359-BF2DE99031E3}" presName="rootComposite" presStyleCnt="0"/>
      <dgm:spPr/>
    </dgm:pt>
    <dgm:pt modelId="{0186C45D-6D4D-408F-995C-D9E3361DB8FA}" type="pres">
      <dgm:prSet presAssocID="{C3C72D26-BA28-4A4C-A359-BF2DE99031E3}" presName="rootText" presStyleLbl="node4" presStyleIdx="2" presStyleCnt="7">
        <dgm:presLayoutVars>
          <dgm:chPref val="3"/>
        </dgm:presLayoutVars>
      </dgm:prSet>
      <dgm:spPr/>
    </dgm:pt>
    <dgm:pt modelId="{B7166556-6627-47AC-8DF4-C53CB96AD4A5}" type="pres">
      <dgm:prSet presAssocID="{C3C72D26-BA28-4A4C-A359-BF2DE99031E3}" presName="rootConnector" presStyleLbl="node4" presStyleIdx="2" presStyleCnt="7"/>
      <dgm:spPr/>
    </dgm:pt>
    <dgm:pt modelId="{67D0346B-F78F-4A33-A970-96D04EE538F5}" type="pres">
      <dgm:prSet presAssocID="{C3C72D26-BA28-4A4C-A359-BF2DE99031E3}" presName="hierChild4" presStyleCnt="0"/>
      <dgm:spPr/>
    </dgm:pt>
    <dgm:pt modelId="{7550C676-2FA7-4D71-8FF4-043594FAA353}" type="pres">
      <dgm:prSet presAssocID="{C3C72D26-BA28-4A4C-A359-BF2DE99031E3}" presName="hierChild5" presStyleCnt="0"/>
      <dgm:spPr/>
    </dgm:pt>
    <dgm:pt modelId="{F04B7547-8536-430E-9F1E-9D6F721AFF92}" type="pres">
      <dgm:prSet presAssocID="{55B12A7A-A73A-4361-A667-85B89F7507B2}" presName="Name35" presStyleLbl="parChTrans1D4" presStyleIdx="3" presStyleCnt="7"/>
      <dgm:spPr/>
    </dgm:pt>
    <dgm:pt modelId="{F1075A4E-7D4E-48F1-8CFC-A5CF601CEBAE}" type="pres">
      <dgm:prSet presAssocID="{50BA4483-8D90-4530-9010-E26E640B4EF4}" presName="hierRoot2" presStyleCnt="0">
        <dgm:presLayoutVars>
          <dgm:hierBranch/>
        </dgm:presLayoutVars>
      </dgm:prSet>
      <dgm:spPr/>
    </dgm:pt>
    <dgm:pt modelId="{B3F1D92A-B6C0-4903-8DF2-1C86227C0B16}" type="pres">
      <dgm:prSet presAssocID="{50BA4483-8D90-4530-9010-E26E640B4EF4}" presName="rootComposite" presStyleCnt="0"/>
      <dgm:spPr/>
    </dgm:pt>
    <dgm:pt modelId="{494C06AE-2096-44C8-919C-F7E4707D848A}" type="pres">
      <dgm:prSet presAssocID="{50BA4483-8D90-4530-9010-E26E640B4EF4}" presName="rootText" presStyleLbl="node4" presStyleIdx="3" presStyleCnt="7">
        <dgm:presLayoutVars>
          <dgm:chPref val="3"/>
        </dgm:presLayoutVars>
      </dgm:prSet>
      <dgm:spPr/>
    </dgm:pt>
    <dgm:pt modelId="{404A17D3-B2F7-414C-A0E2-E7BE0CBA6F48}" type="pres">
      <dgm:prSet presAssocID="{50BA4483-8D90-4530-9010-E26E640B4EF4}" presName="rootConnector" presStyleLbl="node4" presStyleIdx="3" presStyleCnt="7"/>
      <dgm:spPr/>
    </dgm:pt>
    <dgm:pt modelId="{C38B96C7-5E92-4511-AAF5-6DFBFB8664C2}" type="pres">
      <dgm:prSet presAssocID="{50BA4483-8D90-4530-9010-E26E640B4EF4}" presName="hierChild4" presStyleCnt="0"/>
      <dgm:spPr/>
    </dgm:pt>
    <dgm:pt modelId="{11566B79-72AA-48E9-AFB7-561520AB5346}" type="pres">
      <dgm:prSet presAssocID="{50BA4483-8D90-4530-9010-E26E640B4EF4}" presName="hierChild5" presStyleCnt="0"/>
      <dgm:spPr/>
    </dgm:pt>
    <dgm:pt modelId="{6DFD2850-F203-4509-B928-9B3CBBD1DE41}" type="pres">
      <dgm:prSet presAssocID="{02628A10-4357-4F51-B8B6-FA43F3CDC62A}" presName="Name35" presStyleLbl="parChTrans1D4" presStyleIdx="4" presStyleCnt="7"/>
      <dgm:spPr/>
    </dgm:pt>
    <dgm:pt modelId="{75EE6B23-E569-4E33-902A-02CC1D6FBC3E}" type="pres">
      <dgm:prSet presAssocID="{7E3C57C3-7298-47E0-B77E-B86BC029A7AF}" presName="hierRoot2" presStyleCnt="0">
        <dgm:presLayoutVars>
          <dgm:hierBranch/>
        </dgm:presLayoutVars>
      </dgm:prSet>
      <dgm:spPr/>
    </dgm:pt>
    <dgm:pt modelId="{CA83E521-BD0D-4A31-8967-56E92EA08D69}" type="pres">
      <dgm:prSet presAssocID="{7E3C57C3-7298-47E0-B77E-B86BC029A7AF}" presName="rootComposite" presStyleCnt="0"/>
      <dgm:spPr/>
    </dgm:pt>
    <dgm:pt modelId="{70E5AC41-484F-4D19-B37A-79BE2ED623C9}" type="pres">
      <dgm:prSet presAssocID="{7E3C57C3-7298-47E0-B77E-B86BC029A7AF}" presName="rootText" presStyleLbl="node4" presStyleIdx="4" presStyleCnt="7">
        <dgm:presLayoutVars>
          <dgm:chPref val="3"/>
        </dgm:presLayoutVars>
      </dgm:prSet>
      <dgm:spPr/>
    </dgm:pt>
    <dgm:pt modelId="{A18CE87B-2B54-4D44-9376-50A4A442C82B}" type="pres">
      <dgm:prSet presAssocID="{7E3C57C3-7298-47E0-B77E-B86BC029A7AF}" presName="rootConnector" presStyleLbl="node4" presStyleIdx="4" presStyleCnt="7"/>
      <dgm:spPr/>
    </dgm:pt>
    <dgm:pt modelId="{A99208CC-5ABA-4310-887C-E89451DD0108}" type="pres">
      <dgm:prSet presAssocID="{7E3C57C3-7298-47E0-B77E-B86BC029A7AF}" presName="hierChild4" presStyleCnt="0"/>
      <dgm:spPr/>
    </dgm:pt>
    <dgm:pt modelId="{B88516F9-9D59-4735-A52A-78369F49A3B1}" type="pres">
      <dgm:prSet presAssocID="{7E3C57C3-7298-47E0-B77E-B86BC029A7AF}" presName="hierChild5" presStyleCnt="0"/>
      <dgm:spPr/>
    </dgm:pt>
    <dgm:pt modelId="{CDBA9EDC-1E4D-4B0F-B6FB-5038D4A1E0EA}" type="pres">
      <dgm:prSet presAssocID="{83B2FB9F-BD50-431A-BC33-044590930536}" presName="Name35" presStyleLbl="parChTrans1D4" presStyleIdx="5" presStyleCnt="7"/>
      <dgm:spPr/>
    </dgm:pt>
    <dgm:pt modelId="{015990DF-EA40-47D7-9133-A8BFCB0C766D}" type="pres">
      <dgm:prSet presAssocID="{ECB50F2B-3CDD-4852-BC64-96073D8A7478}" presName="hierRoot2" presStyleCnt="0">
        <dgm:presLayoutVars>
          <dgm:hierBranch val="init"/>
        </dgm:presLayoutVars>
      </dgm:prSet>
      <dgm:spPr/>
    </dgm:pt>
    <dgm:pt modelId="{DBEF9259-8CDF-4958-9273-AED6FB45859A}" type="pres">
      <dgm:prSet presAssocID="{ECB50F2B-3CDD-4852-BC64-96073D8A7478}" presName="rootComposite" presStyleCnt="0"/>
      <dgm:spPr/>
    </dgm:pt>
    <dgm:pt modelId="{5778A601-D03F-45B7-A7BA-9550CFF5606E}" type="pres">
      <dgm:prSet presAssocID="{ECB50F2B-3CDD-4852-BC64-96073D8A7478}" presName="rootText" presStyleLbl="node4" presStyleIdx="5" presStyleCnt="7">
        <dgm:presLayoutVars>
          <dgm:chPref val="3"/>
        </dgm:presLayoutVars>
      </dgm:prSet>
      <dgm:spPr/>
    </dgm:pt>
    <dgm:pt modelId="{29B1399E-162E-4922-AFE9-9A98EBDAED26}" type="pres">
      <dgm:prSet presAssocID="{ECB50F2B-3CDD-4852-BC64-96073D8A7478}" presName="rootConnector" presStyleLbl="node4" presStyleIdx="5" presStyleCnt="7"/>
      <dgm:spPr/>
    </dgm:pt>
    <dgm:pt modelId="{35078C89-1EEB-4B16-9DC8-94789F7F881E}" type="pres">
      <dgm:prSet presAssocID="{ECB50F2B-3CDD-4852-BC64-96073D8A7478}" presName="hierChild4" presStyleCnt="0"/>
      <dgm:spPr/>
    </dgm:pt>
    <dgm:pt modelId="{503D0F5A-1562-442E-A1E9-254B2F942CF1}" type="pres">
      <dgm:prSet presAssocID="{ECB50F2B-3CDD-4852-BC64-96073D8A7478}" presName="hierChild5" presStyleCnt="0"/>
      <dgm:spPr/>
    </dgm:pt>
    <dgm:pt modelId="{D5C95860-5548-44A7-925A-B5C5A2FB867D}" type="pres">
      <dgm:prSet presAssocID="{19F3E254-43C3-4BD9-A6EF-C862380DDB8B}" presName="hierChild5" presStyleCnt="0"/>
      <dgm:spPr/>
    </dgm:pt>
    <dgm:pt modelId="{9B622663-B9BE-4C74-8AB2-EC7CD676DB7A}" type="pres">
      <dgm:prSet presAssocID="{BD6B9F4E-1359-4563-91B1-1E09D71CBD7B}" presName="Name37" presStyleLbl="parChTrans1D3" presStyleIdx="1" presStyleCnt="3"/>
      <dgm:spPr/>
    </dgm:pt>
    <dgm:pt modelId="{4A95473B-F7EB-4F3A-9EFD-8BAB4478F36A}" type="pres">
      <dgm:prSet presAssocID="{CEC063BF-176C-4E52-A310-13A59B94E043}" presName="hierRoot2" presStyleCnt="0">
        <dgm:presLayoutVars>
          <dgm:hierBranch val="init"/>
        </dgm:presLayoutVars>
      </dgm:prSet>
      <dgm:spPr/>
    </dgm:pt>
    <dgm:pt modelId="{512EA970-660A-43CE-AEA0-2C18CD63C7E9}" type="pres">
      <dgm:prSet presAssocID="{CEC063BF-176C-4E52-A310-13A59B94E043}" presName="rootComposite" presStyleCnt="0"/>
      <dgm:spPr/>
    </dgm:pt>
    <dgm:pt modelId="{5897D1E3-945B-4CB5-A2AB-1CC145C3E920}" type="pres">
      <dgm:prSet presAssocID="{CEC063BF-176C-4E52-A310-13A59B94E043}" presName="rootText" presStyleLbl="node3" presStyleIdx="1" presStyleCnt="2">
        <dgm:presLayoutVars>
          <dgm:chPref val="3"/>
        </dgm:presLayoutVars>
      </dgm:prSet>
      <dgm:spPr/>
    </dgm:pt>
    <dgm:pt modelId="{21E6E230-801E-49B7-A6BE-5C4387B96461}" type="pres">
      <dgm:prSet presAssocID="{CEC063BF-176C-4E52-A310-13A59B94E043}" presName="rootConnector" presStyleLbl="node3" presStyleIdx="1" presStyleCnt="2"/>
      <dgm:spPr/>
    </dgm:pt>
    <dgm:pt modelId="{AE4802B3-D660-4235-995C-8BCC980EBD01}" type="pres">
      <dgm:prSet presAssocID="{CEC063BF-176C-4E52-A310-13A59B94E043}" presName="hierChild4" presStyleCnt="0"/>
      <dgm:spPr/>
    </dgm:pt>
    <dgm:pt modelId="{C2777F3D-8BB3-47A7-B74C-13F23DA88FC6}" type="pres">
      <dgm:prSet presAssocID="{E038F6D9-5DB4-4D24-B06A-239C2E03F0D8}" presName="Name37" presStyleLbl="parChTrans1D4" presStyleIdx="6" presStyleCnt="7"/>
      <dgm:spPr/>
    </dgm:pt>
    <dgm:pt modelId="{8AAA2158-C642-4A8C-95F3-E8DE6B8CD2F2}" type="pres">
      <dgm:prSet presAssocID="{342DB5CF-79DF-4496-9FED-6CFAF2715FFE}" presName="hierRoot2" presStyleCnt="0">
        <dgm:presLayoutVars>
          <dgm:hierBranch val="init"/>
        </dgm:presLayoutVars>
      </dgm:prSet>
      <dgm:spPr/>
    </dgm:pt>
    <dgm:pt modelId="{7624049E-392C-44FB-A778-16AAE2F6113A}" type="pres">
      <dgm:prSet presAssocID="{342DB5CF-79DF-4496-9FED-6CFAF2715FFE}" presName="rootComposite" presStyleCnt="0"/>
      <dgm:spPr/>
    </dgm:pt>
    <dgm:pt modelId="{E4496D78-9B43-49EF-984E-EAF13DF8D5AA}" type="pres">
      <dgm:prSet presAssocID="{342DB5CF-79DF-4496-9FED-6CFAF2715FFE}" presName="rootText" presStyleLbl="node4" presStyleIdx="6" presStyleCnt="7">
        <dgm:presLayoutVars>
          <dgm:chPref val="3"/>
        </dgm:presLayoutVars>
      </dgm:prSet>
      <dgm:spPr/>
    </dgm:pt>
    <dgm:pt modelId="{0C5FB8D4-D08C-49A1-A664-ED683BE5C29B}" type="pres">
      <dgm:prSet presAssocID="{342DB5CF-79DF-4496-9FED-6CFAF2715FFE}" presName="rootConnector" presStyleLbl="node4" presStyleIdx="6" presStyleCnt="7"/>
      <dgm:spPr/>
    </dgm:pt>
    <dgm:pt modelId="{699BF641-1B0F-4065-AC22-3AB53E6071D3}" type="pres">
      <dgm:prSet presAssocID="{342DB5CF-79DF-4496-9FED-6CFAF2715FFE}" presName="hierChild4" presStyleCnt="0"/>
      <dgm:spPr/>
    </dgm:pt>
    <dgm:pt modelId="{F20AADDF-54D6-45CE-B219-3DBC5721882A}" type="pres">
      <dgm:prSet presAssocID="{342DB5CF-79DF-4496-9FED-6CFAF2715FFE}" presName="hierChild5" presStyleCnt="0"/>
      <dgm:spPr/>
    </dgm:pt>
    <dgm:pt modelId="{9263F3E9-6BC8-4E54-9AD5-4DF42F182B5C}" type="pres">
      <dgm:prSet presAssocID="{CEC063BF-176C-4E52-A310-13A59B94E043}" presName="hierChild5" presStyleCnt="0"/>
      <dgm:spPr/>
    </dgm:pt>
    <dgm:pt modelId="{5CE71B22-673E-48E5-82F5-4C0B7EF0111C}" type="pres">
      <dgm:prSet presAssocID="{15415D60-4AA2-4854-B4DB-DEE44D460E92}" presName="hierChild5" presStyleCnt="0"/>
      <dgm:spPr/>
    </dgm:pt>
    <dgm:pt modelId="{C31B0685-33D2-465B-BBEA-73C6CC3802D1}" type="pres">
      <dgm:prSet presAssocID="{DB8C04E9-0536-40CE-A912-ACE4EB331F54}" presName="Name111" presStyleLbl="parChTrans1D3" presStyleIdx="2" presStyleCnt="3"/>
      <dgm:spPr/>
    </dgm:pt>
    <dgm:pt modelId="{ABCD385E-FE6E-4C30-BDA5-0B8CAABA8AC8}" type="pres">
      <dgm:prSet presAssocID="{A5B625C7-A9CB-4B95-BED8-7A582CB00BBB}" presName="hierRoot3" presStyleCnt="0">
        <dgm:presLayoutVars>
          <dgm:hierBranch val="init"/>
        </dgm:presLayoutVars>
      </dgm:prSet>
      <dgm:spPr/>
    </dgm:pt>
    <dgm:pt modelId="{0A118A38-0DE3-457A-98C3-6B2D08D289DD}" type="pres">
      <dgm:prSet presAssocID="{A5B625C7-A9CB-4B95-BED8-7A582CB00BBB}" presName="rootComposite3" presStyleCnt="0"/>
      <dgm:spPr/>
    </dgm:pt>
    <dgm:pt modelId="{2B58A5BC-9AED-407A-B663-8DFDC9437BFF}" type="pres">
      <dgm:prSet presAssocID="{A5B625C7-A9CB-4B95-BED8-7A582CB00BBB}" presName="rootText3" presStyleLbl="asst2" presStyleIdx="0" presStyleCnt="1" custScaleX="145861" custLinFactX="91159" custLinFactNeighborX="100000" custLinFactNeighborY="-10006">
        <dgm:presLayoutVars>
          <dgm:chPref val="3"/>
        </dgm:presLayoutVars>
      </dgm:prSet>
      <dgm:spPr/>
    </dgm:pt>
    <dgm:pt modelId="{7991BD75-EAF4-40A1-AACB-C1159941011E}" type="pres">
      <dgm:prSet presAssocID="{A5B625C7-A9CB-4B95-BED8-7A582CB00BBB}" presName="rootConnector3" presStyleLbl="asst2" presStyleIdx="0" presStyleCnt="1"/>
      <dgm:spPr/>
    </dgm:pt>
    <dgm:pt modelId="{5DAD8A68-EB50-4E94-B290-E1C50AEFC285}" type="pres">
      <dgm:prSet presAssocID="{A5B625C7-A9CB-4B95-BED8-7A582CB00BBB}" presName="hierChild6" presStyleCnt="0"/>
      <dgm:spPr/>
    </dgm:pt>
    <dgm:pt modelId="{F19338A7-14D7-4DFE-94A4-1CB07A555650}" type="pres">
      <dgm:prSet presAssocID="{A5B625C7-A9CB-4B95-BED8-7A582CB00BBB}" presName="hierChild7" presStyleCnt="0"/>
      <dgm:spPr/>
    </dgm:pt>
    <dgm:pt modelId="{218E5E25-C13E-4AC7-A186-E849266FF293}" type="pres">
      <dgm:prSet presAssocID="{8F1EFB13-8671-49BC-815A-B43B9746CFA9}" presName="hierChild3" presStyleCnt="0"/>
      <dgm:spPr/>
    </dgm:pt>
  </dgm:ptLst>
  <dgm:cxnLst>
    <dgm:cxn modelId="{9C0B8704-96EF-5A44-A62C-16AAC12FA764}" type="presOf" srcId="{0CA53398-DA56-46C6-814D-8F5D79140280}" destId="{09445CC6-3BEE-419F-876D-F6D77470FA7C}" srcOrd="0" destOrd="0" presId="urn:microsoft.com/office/officeart/2005/8/layout/orgChart1"/>
    <dgm:cxn modelId="{E7F3E606-F981-9344-B724-D25A7B0FEE05}" type="presOf" srcId="{02628A10-4357-4F51-B8B6-FA43F3CDC62A}" destId="{6DFD2850-F203-4509-B928-9B3CBBD1DE41}" srcOrd="0" destOrd="0" presId="urn:microsoft.com/office/officeart/2005/8/layout/orgChart1"/>
    <dgm:cxn modelId="{8FE2AA15-EB8F-48FB-BAF9-8EA2FCBC31C8}" srcId="{CEC063BF-176C-4E52-A310-13A59B94E043}" destId="{342DB5CF-79DF-4496-9FED-6CFAF2715FFE}" srcOrd="0" destOrd="0" parTransId="{E038F6D9-5DB4-4D24-B06A-239C2E03F0D8}" sibTransId="{C1168F6F-4FE6-431E-AA2B-8C0C70797DF1}"/>
    <dgm:cxn modelId="{B20CF519-7759-B345-97E0-A9FE45F3328E}" type="presOf" srcId="{8F1EFB13-8671-49BC-815A-B43B9746CFA9}" destId="{A12079E7-332F-428C-BABA-639EEB0EAD6F}" srcOrd="0" destOrd="0" presId="urn:microsoft.com/office/officeart/2005/8/layout/orgChart1"/>
    <dgm:cxn modelId="{18E04929-DE7D-D546-95C2-B358799D1A87}" type="presOf" srcId="{7E3C57C3-7298-47E0-B77E-B86BC029A7AF}" destId="{70E5AC41-484F-4D19-B37A-79BE2ED623C9}" srcOrd="0" destOrd="0" presId="urn:microsoft.com/office/officeart/2005/8/layout/orgChart1"/>
    <dgm:cxn modelId="{C6C8A82B-591F-FE49-A015-5F27C2488913}" type="presOf" srcId="{BB4A2896-1D48-4780-90E9-7F0A03A9FD60}" destId="{B86CD72E-A9A5-4557-BC37-9DA770DE3BF8}" srcOrd="0" destOrd="0" presId="urn:microsoft.com/office/officeart/2005/8/layout/orgChart1"/>
    <dgm:cxn modelId="{52F18E34-8276-B64D-886C-5B9361379743}" type="presOf" srcId="{55B12A7A-A73A-4361-A667-85B89F7507B2}" destId="{F04B7547-8536-430E-9F1E-9D6F721AFF92}" srcOrd="0" destOrd="0" presId="urn:microsoft.com/office/officeart/2005/8/layout/orgChart1"/>
    <dgm:cxn modelId="{9A46A835-FA24-E34F-A93B-90CC1629F243}" type="presOf" srcId="{ECB50F2B-3CDD-4852-BC64-96073D8A7478}" destId="{5778A601-D03F-45B7-A7BA-9550CFF5606E}" srcOrd="0" destOrd="0" presId="urn:microsoft.com/office/officeart/2005/8/layout/orgChart1"/>
    <dgm:cxn modelId="{46450C3A-B87E-4016-82AF-C9294FA8F81C}" srcId="{19F3E254-43C3-4BD9-A6EF-C862380DDB8B}" destId="{C3C72D26-BA28-4A4C-A359-BF2DE99031E3}" srcOrd="2" destOrd="0" parTransId="{98950CB0-F05C-4728-A3E6-6B95D5F74E01}" sibTransId="{E75209FF-CE43-40C9-B82E-555328BF3CBF}"/>
    <dgm:cxn modelId="{03640842-AD28-3F41-A24B-B57267617148}" type="presOf" srcId="{8F1EFB13-8671-49BC-815A-B43B9746CFA9}" destId="{3EDF2505-6CE6-40CC-ADE6-5BEFC6326204}" srcOrd="1" destOrd="0" presId="urn:microsoft.com/office/officeart/2005/8/layout/orgChart1"/>
    <dgm:cxn modelId="{04E5D44F-7C3D-924A-A9AC-5B0603A73930}" type="presOf" srcId="{DB8C04E9-0536-40CE-A912-ACE4EB331F54}" destId="{C31B0685-33D2-465B-BBEA-73C6CC3802D1}" srcOrd="0" destOrd="0" presId="urn:microsoft.com/office/officeart/2005/8/layout/orgChart1"/>
    <dgm:cxn modelId="{E3E2F94F-DCE9-4C7F-A5C8-E6DD15BDA250}" srcId="{15415D60-4AA2-4854-B4DB-DEE44D460E92}" destId="{A5B625C7-A9CB-4B95-BED8-7A582CB00BBB}" srcOrd="2" destOrd="0" parTransId="{DB8C04E9-0536-40CE-A912-ACE4EB331F54}" sibTransId="{619ACE28-90C2-4F5C-AEE5-7739EF99E1FB}"/>
    <dgm:cxn modelId="{BC238F50-1FB7-7B4C-925A-401D4D92AB03}" type="presOf" srcId="{0234A850-C3DF-4211-BAA2-BBCA3C388E1A}" destId="{6E6DC6E3-9319-44C9-945E-801773DF515A}" srcOrd="0" destOrd="0" presId="urn:microsoft.com/office/officeart/2005/8/layout/orgChart1"/>
    <dgm:cxn modelId="{1E5F5E51-7A6A-4136-9CAE-79262F783060}" srcId="{8F1EFB13-8671-49BC-815A-B43B9746CFA9}" destId="{15415D60-4AA2-4854-B4DB-DEE44D460E92}" srcOrd="0" destOrd="0" parTransId="{0234A850-C3DF-4211-BAA2-BBCA3C388E1A}" sibTransId="{0042DA88-5019-45DE-AC32-82B17E04431F}"/>
    <dgm:cxn modelId="{7D1E7553-9AEE-564D-B239-59410A68E5A5}" type="presOf" srcId="{C3C72D26-BA28-4A4C-A359-BF2DE99031E3}" destId="{B7166556-6627-47AC-8DF4-C53CB96AD4A5}" srcOrd="1" destOrd="0" presId="urn:microsoft.com/office/officeart/2005/8/layout/orgChart1"/>
    <dgm:cxn modelId="{413AAB57-6B82-4BA3-A5EF-F31627A9D8BC}" srcId="{15415D60-4AA2-4854-B4DB-DEE44D460E92}" destId="{CEC063BF-176C-4E52-A310-13A59B94E043}" srcOrd="1" destOrd="0" parTransId="{BD6B9F4E-1359-4563-91B1-1E09D71CBD7B}" sibTransId="{FDB9D880-C3CC-453E-99B9-B20595ABE14D}"/>
    <dgm:cxn modelId="{FCBA1B5E-9F5C-1C4F-A368-DC742848A803}" type="presOf" srcId="{A3393D54-E27C-46F0-9FBB-ADFBD869CC54}" destId="{48EE6583-5F27-42D9-9BE4-1A66E1EEBF0A}" srcOrd="0" destOrd="0" presId="urn:microsoft.com/office/officeart/2005/8/layout/orgChart1"/>
    <dgm:cxn modelId="{329A4D61-D346-894D-A97B-4F02DD35B0B6}" type="presOf" srcId="{E038F6D9-5DB4-4D24-B06A-239C2E03F0D8}" destId="{C2777F3D-8BB3-47A7-B74C-13F23DA88FC6}" srcOrd="0" destOrd="0" presId="urn:microsoft.com/office/officeart/2005/8/layout/orgChart1"/>
    <dgm:cxn modelId="{348C1B70-2336-544A-9453-ECB64EEC1153}" type="presOf" srcId="{9566383F-2098-4AD0-8647-21325EC8F00B}" destId="{9A4BDB72-0875-4347-93D8-C241F9AC846A}" srcOrd="0" destOrd="0" presId="urn:microsoft.com/office/officeart/2005/8/layout/orgChart1"/>
    <dgm:cxn modelId="{356CC571-410C-0641-970C-F4877316BD1A}" type="presOf" srcId="{CEC063BF-176C-4E52-A310-13A59B94E043}" destId="{5897D1E3-945B-4CB5-A2AB-1CC145C3E920}" srcOrd="0" destOrd="0" presId="urn:microsoft.com/office/officeart/2005/8/layout/orgChart1"/>
    <dgm:cxn modelId="{D85C4372-404B-40D2-A5BB-C847722BB60F}" srcId="{19F3E254-43C3-4BD9-A6EF-C862380DDB8B}" destId="{ECB50F2B-3CDD-4852-BC64-96073D8A7478}" srcOrd="5" destOrd="0" parTransId="{83B2FB9F-BD50-431A-BC33-044590930536}" sibTransId="{334E6230-7F79-4184-B69F-6F5A84876611}"/>
    <dgm:cxn modelId="{A9CFCC76-14D3-2F4C-9A2D-1F6A3FDAFF78}" type="presOf" srcId="{C3C72D26-BA28-4A4C-A359-BF2DE99031E3}" destId="{0186C45D-6D4D-408F-995C-D9E3361DB8FA}" srcOrd="0" destOrd="0" presId="urn:microsoft.com/office/officeart/2005/8/layout/orgChart1"/>
    <dgm:cxn modelId="{DBB0A678-DF59-8C43-A0BC-08B09C71ABC0}" type="presOf" srcId="{50BA4483-8D90-4530-9010-E26E640B4EF4}" destId="{404A17D3-B2F7-414C-A0E2-E7BE0CBA6F48}" srcOrd="1" destOrd="0" presId="urn:microsoft.com/office/officeart/2005/8/layout/orgChart1"/>
    <dgm:cxn modelId="{0362DF8A-8118-443F-9BA2-C161C3AD741D}" srcId="{19F3E254-43C3-4BD9-A6EF-C862380DDB8B}" destId="{7E3C57C3-7298-47E0-B77E-B86BC029A7AF}" srcOrd="4" destOrd="0" parTransId="{02628A10-4357-4F51-B8B6-FA43F3CDC62A}" sibTransId="{387B64F1-DFFB-4CF9-87E6-E57BEF073756}"/>
    <dgm:cxn modelId="{7F23F38A-E120-1F43-B70A-C62AA87D1309}" type="presOf" srcId="{7E3C57C3-7298-47E0-B77E-B86BC029A7AF}" destId="{A18CE87B-2B54-4D44-9376-50A4A442C82B}" srcOrd="1" destOrd="0" presId="urn:microsoft.com/office/officeart/2005/8/layout/orgChart1"/>
    <dgm:cxn modelId="{A28DB98B-5B40-F54D-A29D-D31D128604C4}" type="presOf" srcId="{795B0208-C049-4A33-9AFF-9F366021A7B9}" destId="{6E87B8E6-878A-4779-9F96-949B7A35099C}" srcOrd="0" destOrd="0" presId="urn:microsoft.com/office/officeart/2005/8/layout/orgChart1"/>
    <dgm:cxn modelId="{BF439E8D-66C1-2A42-8395-A8F13900D4C9}" type="presOf" srcId="{342DB5CF-79DF-4496-9FED-6CFAF2715FFE}" destId="{0C5FB8D4-D08C-49A1-A664-ED683BE5C29B}" srcOrd="1" destOrd="0" presId="urn:microsoft.com/office/officeart/2005/8/layout/orgChart1"/>
    <dgm:cxn modelId="{A7349F8E-DC9D-DE4D-81D0-361D7DFB4786}" type="presOf" srcId="{15415D60-4AA2-4854-B4DB-DEE44D460E92}" destId="{99FB89FE-F9FA-4E10-A813-BCACDB805831}" srcOrd="0" destOrd="0" presId="urn:microsoft.com/office/officeart/2005/8/layout/orgChart1"/>
    <dgm:cxn modelId="{27838792-EA57-CE47-B08D-CA6AEA0973AD}" type="presOf" srcId="{BB4A2896-1D48-4780-90E9-7F0A03A9FD60}" destId="{A9080428-A3CD-4A60-A566-197E4E54E6EA}" srcOrd="1" destOrd="0" presId="urn:microsoft.com/office/officeart/2005/8/layout/orgChart1"/>
    <dgm:cxn modelId="{DE798398-A6F8-4042-93F7-86C6F55F9CD4}" type="presOf" srcId="{342DB5CF-79DF-4496-9FED-6CFAF2715FFE}" destId="{E4496D78-9B43-49EF-984E-EAF13DF8D5AA}" srcOrd="0" destOrd="0" presId="urn:microsoft.com/office/officeart/2005/8/layout/orgChart1"/>
    <dgm:cxn modelId="{65829799-3E6B-4EDC-8E17-1F35CB54E51F}" srcId="{19F3E254-43C3-4BD9-A6EF-C862380DDB8B}" destId="{BB4A2896-1D48-4780-90E9-7F0A03A9FD60}" srcOrd="1" destOrd="0" parTransId="{9566383F-2098-4AD0-8647-21325EC8F00B}" sibTransId="{066448AA-25B1-445B-9387-82C1425F4BBD}"/>
    <dgm:cxn modelId="{740EB49D-B0CD-4205-9F1C-AA473202E21C}" srcId="{19F3E254-43C3-4BD9-A6EF-C862380DDB8B}" destId="{50BA4483-8D90-4530-9010-E26E640B4EF4}" srcOrd="3" destOrd="0" parTransId="{55B12A7A-A73A-4361-A667-85B89F7507B2}" sibTransId="{C45EC8DC-1A49-46B1-9615-2D45BCDA7584}"/>
    <dgm:cxn modelId="{A7EBCBA0-97EE-3C48-A54A-E0CE599EC190}" type="presOf" srcId="{BD6B9F4E-1359-4563-91B1-1E09D71CBD7B}" destId="{9B622663-B9BE-4C74-8AB2-EC7CD676DB7A}" srcOrd="0" destOrd="0" presId="urn:microsoft.com/office/officeart/2005/8/layout/orgChart1"/>
    <dgm:cxn modelId="{80DCF5AE-C2DE-9143-BFD0-ADB5B2132243}" type="presOf" srcId="{C41B8668-DBF6-452B-A162-AB5CEBA574EC}" destId="{7D383C10-14C3-4C0F-896E-A4723EA0D70C}" srcOrd="0" destOrd="0" presId="urn:microsoft.com/office/officeart/2005/8/layout/orgChart1"/>
    <dgm:cxn modelId="{44AB55AF-1E05-4052-97B8-6241F9418117}" srcId="{C41B8668-DBF6-452B-A162-AB5CEBA574EC}" destId="{8F1EFB13-8671-49BC-815A-B43B9746CFA9}" srcOrd="0" destOrd="0" parTransId="{81E93AB9-124F-4D93-9D35-6D8410B385F9}" sibTransId="{E00EC5A4-7753-4E23-9492-668E63C2E740}"/>
    <dgm:cxn modelId="{EBC5E5B0-2880-D243-8334-D5706D1E1DB9}" type="presOf" srcId="{ECB50F2B-3CDD-4852-BC64-96073D8A7478}" destId="{29B1399E-162E-4922-AFE9-9A98EBDAED26}" srcOrd="1" destOrd="0" presId="urn:microsoft.com/office/officeart/2005/8/layout/orgChart1"/>
    <dgm:cxn modelId="{983F18BD-649C-C24F-A807-7CF690656C51}" type="presOf" srcId="{19F3E254-43C3-4BD9-A6EF-C862380DDB8B}" destId="{0DEEB95E-88BB-4B81-B13D-0D8761D8177F}" srcOrd="0" destOrd="0" presId="urn:microsoft.com/office/officeart/2005/8/layout/orgChart1"/>
    <dgm:cxn modelId="{C66D3EBE-EB90-6844-8B8A-947C1D42C69A}" type="presOf" srcId="{A5B625C7-A9CB-4B95-BED8-7A582CB00BBB}" destId="{7991BD75-EAF4-40A1-AACB-C1159941011E}" srcOrd="1" destOrd="0" presId="urn:microsoft.com/office/officeart/2005/8/layout/orgChart1"/>
    <dgm:cxn modelId="{75D8F4BE-31DF-414D-A9E4-ABF2E2EDBE89}" type="presOf" srcId="{A5B625C7-A9CB-4B95-BED8-7A582CB00BBB}" destId="{2B58A5BC-9AED-407A-B663-8DFDC9437BFF}" srcOrd="0" destOrd="0" presId="urn:microsoft.com/office/officeart/2005/8/layout/orgChart1"/>
    <dgm:cxn modelId="{26F200D6-77E2-4F5C-B54B-FA86F5D15BB5}" srcId="{19F3E254-43C3-4BD9-A6EF-C862380DDB8B}" destId="{795B0208-C049-4A33-9AFF-9F366021A7B9}" srcOrd="0" destOrd="0" parTransId="{0CA53398-DA56-46C6-814D-8F5D79140280}" sibTransId="{F0176C20-C008-4AB1-BF03-EB0EC15A2CC0}"/>
    <dgm:cxn modelId="{836351DA-529A-9F4F-AF34-62DF5FD68298}" type="presOf" srcId="{50BA4483-8D90-4530-9010-E26E640B4EF4}" destId="{494C06AE-2096-44C8-919C-F7E4707D848A}" srcOrd="0" destOrd="0" presId="urn:microsoft.com/office/officeart/2005/8/layout/orgChart1"/>
    <dgm:cxn modelId="{747939DB-6ADE-CC45-B6FC-8C4E29CC6BDA}" type="presOf" srcId="{98950CB0-F05C-4728-A3E6-6B95D5F74E01}" destId="{C1A52660-FA74-4DD6-B6C1-0C1B97A3F07E}" srcOrd="0" destOrd="0" presId="urn:microsoft.com/office/officeart/2005/8/layout/orgChart1"/>
    <dgm:cxn modelId="{DE29F5E0-FC82-402D-AE28-89411DAD7735}" srcId="{15415D60-4AA2-4854-B4DB-DEE44D460E92}" destId="{19F3E254-43C3-4BD9-A6EF-C862380DDB8B}" srcOrd="0" destOrd="0" parTransId="{A3393D54-E27C-46F0-9FBB-ADFBD869CC54}" sibTransId="{51D09AE8-8576-4C6B-B9CD-0DE535339DB5}"/>
    <dgm:cxn modelId="{A33C16E7-B082-A543-9EA1-FD55D33BB2DE}" type="presOf" srcId="{83B2FB9F-BD50-431A-BC33-044590930536}" destId="{CDBA9EDC-1E4D-4B0F-B6FB-5038D4A1E0EA}" srcOrd="0" destOrd="0" presId="urn:microsoft.com/office/officeart/2005/8/layout/orgChart1"/>
    <dgm:cxn modelId="{8359A1E7-315E-7A4E-91BD-EC8797548678}" type="presOf" srcId="{CEC063BF-176C-4E52-A310-13A59B94E043}" destId="{21E6E230-801E-49B7-A6BE-5C4387B96461}" srcOrd="1" destOrd="0" presId="urn:microsoft.com/office/officeart/2005/8/layout/orgChart1"/>
    <dgm:cxn modelId="{D1BEC8E9-9D2D-A344-9DE3-696735178806}" type="presOf" srcId="{19F3E254-43C3-4BD9-A6EF-C862380DDB8B}" destId="{2C20E64C-DCB4-4989-9C2C-A7BFAFECE87F}" srcOrd="1" destOrd="0" presId="urn:microsoft.com/office/officeart/2005/8/layout/orgChart1"/>
    <dgm:cxn modelId="{723D1CEA-E2F4-4943-A032-A5A0EFFDA60B}" type="presOf" srcId="{795B0208-C049-4A33-9AFF-9F366021A7B9}" destId="{2FF68AFB-76F1-4698-87E0-958DFCBC3C39}" srcOrd="1" destOrd="0" presId="urn:microsoft.com/office/officeart/2005/8/layout/orgChart1"/>
    <dgm:cxn modelId="{1E72DEFA-57AB-C445-9151-4E9B8D2C6966}" type="presOf" srcId="{15415D60-4AA2-4854-B4DB-DEE44D460E92}" destId="{5CB8E9F5-1C60-4681-B025-3BBFBD809771}" srcOrd="1" destOrd="0" presId="urn:microsoft.com/office/officeart/2005/8/layout/orgChart1"/>
    <dgm:cxn modelId="{FAF15234-1911-CF42-B535-6AD2A0D3906B}" type="presParOf" srcId="{7D383C10-14C3-4C0F-896E-A4723EA0D70C}" destId="{B40F2E6F-061A-448B-8CF7-99AFDB6629A6}" srcOrd="0" destOrd="0" presId="urn:microsoft.com/office/officeart/2005/8/layout/orgChart1"/>
    <dgm:cxn modelId="{DA346EEA-FB4D-BF4B-B3D2-2F16484077AC}" type="presParOf" srcId="{B40F2E6F-061A-448B-8CF7-99AFDB6629A6}" destId="{44D767F5-32E3-402F-898E-5CCA20947735}" srcOrd="0" destOrd="0" presId="urn:microsoft.com/office/officeart/2005/8/layout/orgChart1"/>
    <dgm:cxn modelId="{CB6A0064-9409-114F-83D9-6A91FD42DAA7}" type="presParOf" srcId="{44D767F5-32E3-402F-898E-5CCA20947735}" destId="{A12079E7-332F-428C-BABA-639EEB0EAD6F}" srcOrd="0" destOrd="0" presId="urn:microsoft.com/office/officeart/2005/8/layout/orgChart1"/>
    <dgm:cxn modelId="{9EC12588-75FB-444F-9E81-8B67488CEA69}" type="presParOf" srcId="{44D767F5-32E3-402F-898E-5CCA20947735}" destId="{3EDF2505-6CE6-40CC-ADE6-5BEFC6326204}" srcOrd="1" destOrd="0" presId="urn:microsoft.com/office/officeart/2005/8/layout/orgChart1"/>
    <dgm:cxn modelId="{DFE27A34-272D-5A4D-8271-F59A13952A8B}" type="presParOf" srcId="{B40F2E6F-061A-448B-8CF7-99AFDB6629A6}" destId="{A26B7468-0517-4865-A4D2-F0429A02917B}" srcOrd="1" destOrd="0" presId="urn:microsoft.com/office/officeart/2005/8/layout/orgChart1"/>
    <dgm:cxn modelId="{538AAE98-E78F-594F-9CD3-1269AEC6C13E}" type="presParOf" srcId="{A26B7468-0517-4865-A4D2-F0429A02917B}" destId="{6E6DC6E3-9319-44C9-945E-801773DF515A}" srcOrd="0" destOrd="0" presId="urn:microsoft.com/office/officeart/2005/8/layout/orgChart1"/>
    <dgm:cxn modelId="{71F5E5D8-2D60-0949-9770-6234F6B4DF6B}" type="presParOf" srcId="{A26B7468-0517-4865-A4D2-F0429A02917B}" destId="{885D7168-4EAA-4F17-8ABB-B4F127F48739}" srcOrd="1" destOrd="0" presId="urn:microsoft.com/office/officeart/2005/8/layout/orgChart1"/>
    <dgm:cxn modelId="{A6BF9145-5822-E344-A78B-EE92EFDED29C}" type="presParOf" srcId="{885D7168-4EAA-4F17-8ABB-B4F127F48739}" destId="{54BF595B-0704-4D61-A844-247CA503A0E2}" srcOrd="0" destOrd="0" presId="urn:microsoft.com/office/officeart/2005/8/layout/orgChart1"/>
    <dgm:cxn modelId="{004F1D53-B7DC-C847-B1E3-311721170672}" type="presParOf" srcId="{54BF595B-0704-4D61-A844-247CA503A0E2}" destId="{99FB89FE-F9FA-4E10-A813-BCACDB805831}" srcOrd="0" destOrd="0" presId="urn:microsoft.com/office/officeart/2005/8/layout/orgChart1"/>
    <dgm:cxn modelId="{F652BFD8-8BF7-7B4E-ABF0-9F6A3B2DAF8B}" type="presParOf" srcId="{54BF595B-0704-4D61-A844-247CA503A0E2}" destId="{5CB8E9F5-1C60-4681-B025-3BBFBD809771}" srcOrd="1" destOrd="0" presId="urn:microsoft.com/office/officeart/2005/8/layout/orgChart1"/>
    <dgm:cxn modelId="{9C683A22-226A-1C42-AADE-8914F6D58233}" type="presParOf" srcId="{885D7168-4EAA-4F17-8ABB-B4F127F48739}" destId="{F17F1CDE-BBC4-4DF6-BEF8-21FA2E1E52DA}" srcOrd="1" destOrd="0" presId="urn:microsoft.com/office/officeart/2005/8/layout/orgChart1"/>
    <dgm:cxn modelId="{8906A177-E952-9D43-BFF5-F92D4145D13A}" type="presParOf" srcId="{F17F1CDE-BBC4-4DF6-BEF8-21FA2E1E52DA}" destId="{48EE6583-5F27-42D9-9BE4-1A66E1EEBF0A}" srcOrd="0" destOrd="0" presId="urn:microsoft.com/office/officeart/2005/8/layout/orgChart1"/>
    <dgm:cxn modelId="{AA223BED-61BD-8D48-AA3F-C8635BE9854F}" type="presParOf" srcId="{F17F1CDE-BBC4-4DF6-BEF8-21FA2E1E52DA}" destId="{CF1F4DF3-6E19-4486-8752-CD322B19DEEF}" srcOrd="1" destOrd="0" presId="urn:microsoft.com/office/officeart/2005/8/layout/orgChart1"/>
    <dgm:cxn modelId="{71021D6D-473A-2642-8BB0-15269302B6B7}" type="presParOf" srcId="{CF1F4DF3-6E19-4486-8752-CD322B19DEEF}" destId="{E019D668-5A2D-4753-BC14-C543A84191F4}" srcOrd="0" destOrd="0" presId="urn:microsoft.com/office/officeart/2005/8/layout/orgChart1"/>
    <dgm:cxn modelId="{14891D91-BE21-5840-8107-3B6C13A1A3EC}" type="presParOf" srcId="{E019D668-5A2D-4753-BC14-C543A84191F4}" destId="{0DEEB95E-88BB-4B81-B13D-0D8761D8177F}" srcOrd="0" destOrd="0" presId="urn:microsoft.com/office/officeart/2005/8/layout/orgChart1"/>
    <dgm:cxn modelId="{2FF67BB4-E573-BC4A-8418-B6BF027A1A77}" type="presParOf" srcId="{E019D668-5A2D-4753-BC14-C543A84191F4}" destId="{2C20E64C-DCB4-4989-9C2C-A7BFAFECE87F}" srcOrd="1" destOrd="0" presId="urn:microsoft.com/office/officeart/2005/8/layout/orgChart1"/>
    <dgm:cxn modelId="{65FC643B-827B-F94E-A295-54D6F6238579}" type="presParOf" srcId="{CF1F4DF3-6E19-4486-8752-CD322B19DEEF}" destId="{C0C58906-6E66-41CF-B7FA-116D38BA7A7B}" srcOrd="1" destOrd="0" presId="urn:microsoft.com/office/officeart/2005/8/layout/orgChart1"/>
    <dgm:cxn modelId="{DC1D21C4-09F8-9040-B7C9-C864DF47A86E}" type="presParOf" srcId="{C0C58906-6E66-41CF-B7FA-116D38BA7A7B}" destId="{09445CC6-3BEE-419F-876D-F6D77470FA7C}" srcOrd="0" destOrd="0" presId="urn:microsoft.com/office/officeart/2005/8/layout/orgChart1"/>
    <dgm:cxn modelId="{026CE089-D529-CA4F-BCD8-3003CDBC6CE6}" type="presParOf" srcId="{C0C58906-6E66-41CF-B7FA-116D38BA7A7B}" destId="{C12C384A-8446-42B1-B33E-37BB79BB2268}" srcOrd="1" destOrd="0" presId="urn:microsoft.com/office/officeart/2005/8/layout/orgChart1"/>
    <dgm:cxn modelId="{55B4B73F-7D6A-684D-9B3A-C4B61CFE3195}" type="presParOf" srcId="{C12C384A-8446-42B1-B33E-37BB79BB2268}" destId="{152CE7A8-4A26-4D2C-8A17-E81C47A9A193}" srcOrd="0" destOrd="0" presId="urn:microsoft.com/office/officeart/2005/8/layout/orgChart1"/>
    <dgm:cxn modelId="{DCC8A769-06BA-E24E-A88D-513A85CFE01F}" type="presParOf" srcId="{152CE7A8-4A26-4D2C-8A17-E81C47A9A193}" destId="{6E87B8E6-878A-4779-9F96-949B7A35099C}" srcOrd="0" destOrd="0" presId="urn:microsoft.com/office/officeart/2005/8/layout/orgChart1"/>
    <dgm:cxn modelId="{20C1C871-3EEE-7C44-8894-99546EF0B096}" type="presParOf" srcId="{152CE7A8-4A26-4D2C-8A17-E81C47A9A193}" destId="{2FF68AFB-76F1-4698-87E0-958DFCBC3C39}" srcOrd="1" destOrd="0" presId="urn:microsoft.com/office/officeart/2005/8/layout/orgChart1"/>
    <dgm:cxn modelId="{0F354F78-98B0-6C4D-A13D-D8741A298338}" type="presParOf" srcId="{C12C384A-8446-42B1-B33E-37BB79BB2268}" destId="{CBCB2978-9ACA-42A8-916D-198780B3C70C}" srcOrd="1" destOrd="0" presId="urn:microsoft.com/office/officeart/2005/8/layout/orgChart1"/>
    <dgm:cxn modelId="{15A7196E-3DB9-834E-9C2B-B1B3E8E68340}" type="presParOf" srcId="{C12C384A-8446-42B1-B33E-37BB79BB2268}" destId="{23ED1326-BFC3-4FC6-B9D4-EC546BA5B023}" srcOrd="2" destOrd="0" presId="urn:microsoft.com/office/officeart/2005/8/layout/orgChart1"/>
    <dgm:cxn modelId="{EBD017E1-3666-344E-AD17-5C9C6C198881}" type="presParOf" srcId="{C0C58906-6E66-41CF-B7FA-116D38BA7A7B}" destId="{9A4BDB72-0875-4347-93D8-C241F9AC846A}" srcOrd="2" destOrd="0" presId="urn:microsoft.com/office/officeart/2005/8/layout/orgChart1"/>
    <dgm:cxn modelId="{1876076A-EE49-F24F-A875-64442E82F652}" type="presParOf" srcId="{C0C58906-6E66-41CF-B7FA-116D38BA7A7B}" destId="{B0155822-723D-43FF-B5F1-EB0C5E4576D2}" srcOrd="3" destOrd="0" presId="urn:microsoft.com/office/officeart/2005/8/layout/orgChart1"/>
    <dgm:cxn modelId="{9941EBB6-F414-1541-85B3-5FDA409F9369}" type="presParOf" srcId="{B0155822-723D-43FF-B5F1-EB0C5E4576D2}" destId="{364640A7-02BD-404C-8159-1360E89554ED}" srcOrd="0" destOrd="0" presId="urn:microsoft.com/office/officeart/2005/8/layout/orgChart1"/>
    <dgm:cxn modelId="{53A345A6-171D-3049-B724-1753D28D3FBF}" type="presParOf" srcId="{364640A7-02BD-404C-8159-1360E89554ED}" destId="{B86CD72E-A9A5-4557-BC37-9DA770DE3BF8}" srcOrd="0" destOrd="0" presId="urn:microsoft.com/office/officeart/2005/8/layout/orgChart1"/>
    <dgm:cxn modelId="{A5F1390B-88E9-1A48-954A-A7674FBD3091}" type="presParOf" srcId="{364640A7-02BD-404C-8159-1360E89554ED}" destId="{A9080428-A3CD-4A60-A566-197E4E54E6EA}" srcOrd="1" destOrd="0" presId="urn:microsoft.com/office/officeart/2005/8/layout/orgChart1"/>
    <dgm:cxn modelId="{E135316F-957C-4546-A347-5029F55394CE}" type="presParOf" srcId="{B0155822-723D-43FF-B5F1-EB0C5E4576D2}" destId="{59B1B26A-6521-4774-8D4F-A4B41A592CE3}" srcOrd="1" destOrd="0" presId="urn:microsoft.com/office/officeart/2005/8/layout/orgChart1"/>
    <dgm:cxn modelId="{98919A09-4CD7-D648-A5FE-EEF5D98032BC}" type="presParOf" srcId="{B0155822-723D-43FF-B5F1-EB0C5E4576D2}" destId="{159BA2E7-0F19-42FA-BD3C-E286907438B8}" srcOrd="2" destOrd="0" presId="urn:microsoft.com/office/officeart/2005/8/layout/orgChart1"/>
    <dgm:cxn modelId="{776E1F4A-F71C-6642-B19B-C04157F7A0F7}" type="presParOf" srcId="{C0C58906-6E66-41CF-B7FA-116D38BA7A7B}" destId="{C1A52660-FA74-4DD6-B6C1-0C1B97A3F07E}" srcOrd="4" destOrd="0" presId="urn:microsoft.com/office/officeart/2005/8/layout/orgChart1"/>
    <dgm:cxn modelId="{72D3445D-F860-DC48-B7C3-C7B82CCDA790}" type="presParOf" srcId="{C0C58906-6E66-41CF-B7FA-116D38BA7A7B}" destId="{4C6EB9F5-BE7E-4D6F-A64E-A740FC70F921}" srcOrd="5" destOrd="0" presId="urn:microsoft.com/office/officeart/2005/8/layout/orgChart1"/>
    <dgm:cxn modelId="{082A4101-79CD-FE4B-A658-F736504F1040}" type="presParOf" srcId="{4C6EB9F5-BE7E-4D6F-A64E-A740FC70F921}" destId="{56D7E7FD-83B6-4655-A4B9-C7FDB3C16ECD}" srcOrd="0" destOrd="0" presId="urn:microsoft.com/office/officeart/2005/8/layout/orgChart1"/>
    <dgm:cxn modelId="{D4FDEE77-6D46-2645-8FD4-5A878A4B7C62}" type="presParOf" srcId="{56D7E7FD-83B6-4655-A4B9-C7FDB3C16ECD}" destId="{0186C45D-6D4D-408F-995C-D9E3361DB8FA}" srcOrd="0" destOrd="0" presId="urn:microsoft.com/office/officeart/2005/8/layout/orgChart1"/>
    <dgm:cxn modelId="{5171916C-B071-AB40-A153-848CEF000916}" type="presParOf" srcId="{56D7E7FD-83B6-4655-A4B9-C7FDB3C16ECD}" destId="{B7166556-6627-47AC-8DF4-C53CB96AD4A5}" srcOrd="1" destOrd="0" presId="urn:microsoft.com/office/officeart/2005/8/layout/orgChart1"/>
    <dgm:cxn modelId="{BA543211-DDF5-8644-9552-034C78C103E1}" type="presParOf" srcId="{4C6EB9F5-BE7E-4D6F-A64E-A740FC70F921}" destId="{67D0346B-F78F-4A33-A970-96D04EE538F5}" srcOrd="1" destOrd="0" presId="urn:microsoft.com/office/officeart/2005/8/layout/orgChart1"/>
    <dgm:cxn modelId="{20F66CE7-5F07-1340-9C18-42181000FAF0}" type="presParOf" srcId="{4C6EB9F5-BE7E-4D6F-A64E-A740FC70F921}" destId="{7550C676-2FA7-4D71-8FF4-043594FAA353}" srcOrd="2" destOrd="0" presId="urn:microsoft.com/office/officeart/2005/8/layout/orgChart1"/>
    <dgm:cxn modelId="{F7177911-B93A-C648-940D-08D37091ACC5}" type="presParOf" srcId="{C0C58906-6E66-41CF-B7FA-116D38BA7A7B}" destId="{F04B7547-8536-430E-9F1E-9D6F721AFF92}" srcOrd="6" destOrd="0" presId="urn:microsoft.com/office/officeart/2005/8/layout/orgChart1"/>
    <dgm:cxn modelId="{95C1C47B-E45E-1E46-AD85-918D61FC9531}" type="presParOf" srcId="{C0C58906-6E66-41CF-B7FA-116D38BA7A7B}" destId="{F1075A4E-7D4E-48F1-8CFC-A5CF601CEBAE}" srcOrd="7" destOrd="0" presId="urn:microsoft.com/office/officeart/2005/8/layout/orgChart1"/>
    <dgm:cxn modelId="{8BF8F715-6A4B-454B-925E-3EC8A980BD61}" type="presParOf" srcId="{F1075A4E-7D4E-48F1-8CFC-A5CF601CEBAE}" destId="{B3F1D92A-B6C0-4903-8DF2-1C86227C0B16}" srcOrd="0" destOrd="0" presId="urn:microsoft.com/office/officeart/2005/8/layout/orgChart1"/>
    <dgm:cxn modelId="{7B7CB3B0-0781-D64B-835E-02210510D2C4}" type="presParOf" srcId="{B3F1D92A-B6C0-4903-8DF2-1C86227C0B16}" destId="{494C06AE-2096-44C8-919C-F7E4707D848A}" srcOrd="0" destOrd="0" presId="urn:microsoft.com/office/officeart/2005/8/layout/orgChart1"/>
    <dgm:cxn modelId="{D143785B-3284-194F-AF5B-752AC5DEDFE2}" type="presParOf" srcId="{B3F1D92A-B6C0-4903-8DF2-1C86227C0B16}" destId="{404A17D3-B2F7-414C-A0E2-E7BE0CBA6F48}" srcOrd="1" destOrd="0" presId="urn:microsoft.com/office/officeart/2005/8/layout/orgChart1"/>
    <dgm:cxn modelId="{DE1D8FC7-A4F5-A34C-B9BC-61A02574C933}" type="presParOf" srcId="{F1075A4E-7D4E-48F1-8CFC-A5CF601CEBAE}" destId="{C38B96C7-5E92-4511-AAF5-6DFBFB8664C2}" srcOrd="1" destOrd="0" presId="urn:microsoft.com/office/officeart/2005/8/layout/orgChart1"/>
    <dgm:cxn modelId="{6F86771B-A3FB-B74D-8681-B265D1E509B7}" type="presParOf" srcId="{F1075A4E-7D4E-48F1-8CFC-A5CF601CEBAE}" destId="{11566B79-72AA-48E9-AFB7-561520AB5346}" srcOrd="2" destOrd="0" presId="urn:microsoft.com/office/officeart/2005/8/layout/orgChart1"/>
    <dgm:cxn modelId="{8984F1E5-BB8A-4B45-82C7-4923ACE05902}" type="presParOf" srcId="{C0C58906-6E66-41CF-B7FA-116D38BA7A7B}" destId="{6DFD2850-F203-4509-B928-9B3CBBD1DE41}" srcOrd="8" destOrd="0" presId="urn:microsoft.com/office/officeart/2005/8/layout/orgChart1"/>
    <dgm:cxn modelId="{22D8CFD1-F0E7-D445-ABB0-D5324128FAE5}" type="presParOf" srcId="{C0C58906-6E66-41CF-B7FA-116D38BA7A7B}" destId="{75EE6B23-E569-4E33-902A-02CC1D6FBC3E}" srcOrd="9" destOrd="0" presId="urn:microsoft.com/office/officeart/2005/8/layout/orgChart1"/>
    <dgm:cxn modelId="{327C73B1-CC1C-244A-83AD-D57388C5F6BF}" type="presParOf" srcId="{75EE6B23-E569-4E33-902A-02CC1D6FBC3E}" destId="{CA83E521-BD0D-4A31-8967-56E92EA08D69}" srcOrd="0" destOrd="0" presId="urn:microsoft.com/office/officeart/2005/8/layout/orgChart1"/>
    <dgm:cxn modelId="{065068F8-D9EE-C245-9373-4CB749313830}" type="presParOf" srcId="{CA83E521-BD0D-4A31-8967-56E92EA08D69}" destId="{70E5AC41-484F-4D19-B37A-79BE2ED623C9}" srcOrd="0" destOrd="0" presId="urn:microsoft.com/office/officeart/2005/8/layout/orgChart1"/>
    <dgm:cxn modelId="{5323A85B-B1C1-7846-B2D0-09FDB5609944}" type="presParOf" srcId="{CA83E521-BD0D-4A31-8967-56E92EA08D69}" destId="{A18CE87B-2B54-4D44-9376-50A4A442C82B}" srcOrd="1" destOrd="0" presId="urn:microsoft.com/office/officeart/2005/8/layout/orgChart1"/>
    <dgm:cxn modelId="{597C4068-804A-F04B-853B-1DE602886ECD}" type="presParOf" srcId="{75EE6B23-E569-4E33-902A-02CC1D6FBC3E}" destId="{A99208CC-5ABA-4310-887C-E89451DD0108}" srcOrd="1" destOrd="0" presId="urn:microsoft.com/office/officeart/2005/8/layout/orgChart1"/>
    <dgm:cxn modelId="{FE1B7E52-3F41-B144-A782-0E2B6A98EDE3}" type="presParOf" srcId="{75EE6B23-E569-4E33-902A-02CC1D6FBC3E}" destId="{B88516F9-9D59-4735-A52A-78369F49A3B1}" srcOrd="2" destOrd="0" presId="urn:microsoft.com/office/officeart/2005/8/layout/orgChart1"/>
    <dgm:cxn modelId="{D7497903-22BD-3741-AF15-5DA92F8A2BB9}" type="presParOf" srcId="{C0C58906-6E66-41CF-B7FA-116D38BA7A7B}" destId="{CDBA9EDC-1E4D-4B0F-B6FB-5038D4A1E0EA}" srcOrd="10" destOrd="0" presId="urn:microsoft.com/office/officeart/2005/8/layout/orgChart1"/>
    <dgm:cxn modelId="{B43264AD-2919-8541-80D7-2A80C04B0D79}" type="presParOf" srcId="{C0C58906-6E66-41CF-B7FA-116D38BA7A7B}" destId="{015990DF-EA40-47D7-9133-A8BFCB0C766D}" srcOrd="11" destOrd="0" presId="urn:microsoft.com/office/officeart/2005/8/layout/orgChart1"/>
    <dgm:cxn modelId="{58D3D7C2-6119-E847-8879-9DC5BB97DC17}" type="presParOf" srcId="{015990DF-EA40-47D7-9133-A8BFCB0C766D}" destId="{DBEF9259-8CDF-4958-9273-AED6FB45859A}" srcOrd="0" destOrd="0" presId="urn:microsoft.com/office/officeart/2005/8/layout/orgChart1"/>
    <dgm:cxn modelId="{9856AB06-D33D-8146-9B58-1B6E7EF6C098}" type="presParOf" srcId="{DBEF9259-8CDF-4958-9273-AED6FB45859A}" destId="{5778A601-D03F-45B7-A7BA-9550CFF5606E}" srcOrd="0" destOrd="0" presId="urn:microsoft.com/office/officeart/2005/8/layout/orgChart1"/>
    <dgm:cxn modelId="{DC431A5A-B0C6-F64C-9417-0A74213DD920}" type="presParOf" srcId="{DBEF9259-8CDF-4958-9273-AED6FB45859A}" destId="{29B1399E-162E-4922-AFE9-9A98EBDAED26}" srcOrd="1" destOrd="0" presId="urn:microsoft.com/office/officeart/2005/8/layout/orgChart1"/>
    <dgm:cxn modelId="{30554CC6-7A99-584A-B1C9-33A0ECE2FD55}" type="presParOf" srcId="{015990DF-EA40-47D7-9133-A8BFCB0C766D}" destId="{35078C89-1EEB-4B16-9DC8-94789F7F881E}" srcOrd="1" destOrd="0" presId="urn:microsoft.com/office/officeart/2005/8/layout/orgChart1"/>
    <dgm:cxn modelId="{9E9571CD-CFBE-2D46-8B12-D011B200DA36}" type="presParOf" srcId="{015990DF-EA40-47D7-9133-A8BFCB0C766D}" destId="{503D0F5A-1562-442E-A1E9-254B2F942CF1}" srcOrd="2" destOrd="0" presId="urn:microsoft.com/office/officeart/2005/8/layout/orgChart1"/>
    <dgm:cxn modelId="{27569DC8-A36D-1A45-883E-A5CD1A1A5F2F}" type="presParOf" srcId="{CF1F4DF3-6E19-4486-8752-CD322B19DEEF}" destId="{D5C95860-5548-44A7-925A-B5C5A2FB867D}" srcOrd="2" destOrd="0" presId="urn:microsoft.com/office/officeart/2005/8/layout/orgChart1"/>
    <dgm:cxn modelId="{1F570EBA-6CC0-4046-BAE6-1591CA817067}" type="presParOf" srcId="{F17F1CDE-BBC4-4DF6-BEF8-21FA2E1E52DA}" destId="{9B622663-B9BE-4C74-8AB2-EC7CD676DB7A}" srcOrd="2" destOrd="0" presId="urn:microsoft.com/office/officeart/2005/8/layout/orgChart1"/>
    <dgm:cxn modelId="{7D0D70AF-A03F-6A48-BC1A-9B50E6DDA007}" type="presParOf" srcId="{F17F1CDE-BBC4-4DF6-BEF8-21FA2E1E52DA}" destId="{4A95473B-F7EB-4F3A-9EFD-8BAB4478F36A}" srcOrd="3" destOrd="0" presId="urn:microsoft.com/office/officeart/2005/8/layout/orgChart1"/>
    <dgm:cxn modelId="{6EFF77CE-B85F-574D-BF12-BD919C6A2162}" type="presParOf" srcId="{4A95473B-F7EB-4F3A-9EFD-8BAB4478F36A}" destId="{512EA970-660A-43CE-AEA0-2C18CD63C7E9}" srcOrd="0" destOrd="0" presId="urn:microsoft.com/office/officeart/2005/8/layout/orgChart1"/>
    <dgm:cxn modelId="{F76B7F56-46F4-9B4E-A247-60421DA2B796}" type="presParOf" srcId="{512EA970-660A-43CE-AEA0-2C18CD63C7E9}" destId="{5897D1E3-945B-4CB5-A2AB-1CC145C3E920}" srcOrd="0" destOrd="0" presId="urn:microsoft.com/office/officeart/2005/8/layout/orgChart1"/>
    <dgm:cxn modelId="{03CD6236-4501-544A-A0EC-A717B264AAFC}" type="presParOf" srcId="{512EA970-660A-43CE-AEA0-2C18CD63C7E9}" destId="{21E6E230-801E-49B7-A6BE-5C4387B96461}" srcOrd="1" destOrd="0" presId="urn:microsoft.com/office/officeart/2005/8/layout/orgChart1"/>
    <dgm:cxn modelId="{38051818-87F3-874B-B4CC-722CFC583661}" type="presParOf" srcId="{4A95473B-F7EB-4F3A-9EFD-8BAB4478F36A}" destId="{AE4802B3-D660-4235-995C-8BCC980EBD01}" srcOrd="1" destOrd="0" presId="urn:microsoft.com/office/officeart/2005/8/layout/orgChart1"/>
    <dgm:cxn modelId="{4589B375-5451-4646-9B0D-8B2FF96A33D3}" type="presParOf" srcId="{AE4802B3-D660-4235-995C-8BCC980EBD01}" destId="{C2777F3D-8BB3-47A7-B74C-13F23DA88FC6}" srcOrd="0" destOrd="0" presId="urn:microsoft.com/office/officeart/2005/8/layout/orgChart1"/>
    <dgm:cxn modelId="{79203C9E-D1D1-8D42-9288-1FB74AA0AE7A}" type="presParOf" srcId="{AE4802B3-D660-4235-995C-8BCC980EBD01}" destId="{8AAA2158-C642-4A8C-95F3-E8DE6B8CD2F2}" srcOrd="1" destOrd="0" presId="urn:microsoft.com/office/officeart/2005/8/layout/orgChart1"/>
    <dgm:cxn modelId="{5F9F1D78-E8C3-FB43-957D-18FD81ABB5FB}" type="presParOf" srcId="{8AAA2158-C642-4A8C-95F3-E8DE6B8CD2F2}" destId="{7624049E-392C-44FB-A778-16AAE2F6113A}" srcOrd="0" destOrd="0" presId="urn:microsoft.com/office/officeart/2005/8/layout/orgChart1"/>
    <dgm:cxn modelId="{B69B9B69-4AC3-8240-9177-FEBB8631F40C}" type="presParOf" srcId="{7624049E-392C-44FB-A778-16AAE2F6113A}" destId="{E4496D78-9B43-49EF-984E-EAF13DF8D5AA}" srcOrd="0" destOrd="0" presId="urn:microsoft.com/office/officeart/2005/8/layout/orgChart1"/>
    <dgm:cxn modelId="{141DDB6D-549E-904F-B192-A2AE194C9DC2}" type="presParOf" srcId="{7624049E-392C-44FB-A778-16AAE2F6113A}" destId="{0C5FB8D4-D08C-49A1-A664-ED683BE5C29B}" srcOrd="1" destOrd="0" presId="urn:microsoft.com/office/officeart/2005/8/layout/orgChart1"/>
    <dgm:cxn modelId="{F28D31F7-E1D2-1843-83C8-B5A4E333EE07}" type="presParOf" srcId="{8AAA2158-C642-4A8C-95F3-E8DE6B8CD2F2}" destId="{699BF641-1B0F-4065-AC22-3AB53E6071D3}" srcOrd="1" destOrd="0" presId="urn:microsoft.com/office/officeart/2005/8/layout/orgChart1"/>
    <dgm:cxn modelId="{C84585CC-69D9-2C45-B227-5B104D69802F}" type="presParOf" srcId="{8AAA2158-C642-4A8C-95F3-E8DE6B8CD2F2}" destId="{F20AADDF-54D6-45CE-B219-3DBC5721882A}" srcOrd="2" destOrd="0" presId="urn:microsoft.com/office/officeart/2005/8/layout/orgChart1"/>
    <dgm:cxn modelId="{A4B6C270-C948-454D-B360-25CA037E8EB9}" type="presParOf" srcId="{4A95473B-F7EB-4F3A-9EFD-8BAB4478F36A}" destId="{9263F3E9-6BC8-4E54-9AD5-4DF42F182B5C}" srcOrd="2" destOrd="0" presId="urn:microsoft.com/office/officeart/2005/8/layout/orgChart1"/>
    <dgm:cxn modelId="{D493B78F-43E8-C641-8B0C-745D789D9924}" type="presParOf" srcId="{885D7168-4EAA-4F17-8ABB-B4F127F48739}" destId="{5CE71B22-673E-48E5-82F5-4C0B7EF0111C}" srcOrd="2" destOrd="0" presId="urn:microsoft.com/office/officeart/2005/8/layout/orgChart1"/>
    <dgm:cxn modelId="{1C4F76BD-716E-1A43-A706-71ABEFFEE181}" type="presParOf" srcId="{5CE71B22-673E-48E5-82F5-4C0B7EF0111C}" destId="{C31B0685-33D2-465B-BBEA-73C6CC3802D1}" srcOrd="0" destOrd="0" presId="urn:microsoft.com/office/officeart/2005/8/layout/orgChart1"/>
    <dgm:cxn modelId="{B7455624-E139-AA40-8CAE-8644C963C3B6}" type="presParOf" srcId="{5CE71B22-673E-48E5-82F5-4C0B7EF0111C}" destId="{ABCD385E-FE6E-4C30-BDA5-0B8CAABA8AC8}" srcOrd="1" destOrd="0" presId="urn:microsoft.com/office/officeart/2005/8/layout/orgChart1"/>
    <dgm:cxn modelId="{B33EAF89-1AB2-B949-91CC-7D10C1C9415E}" type="presParOf" srcId="{ABCD385E-FE6E-4C30-BDA5-0B8CAABA8AC8}" destId="{0A118A38-0DE3-457A-98C3-6B2D08D289DD}" srcOrd="0" destOrd="0" presId="urn:microsoft.com/office/officeart/2005/8/layout/orgChart1"/>
    <dgm:cxn modelId="{450C94FB-5615-0546-96F9-F0E5ADACD7DA}" type="presParOf" srcId="{0A118A38-0DE3-457A-98C3-6B2D08D289DD}" destId="{2B58A5BC-9AED-407A-B663-8DFDC9437BFF}" srcOrd="0" destOrd="0" presId="urn:microsoft.com/office/officeart/2005/8/layout/orgChart1"/>
    <dgm:cxn modelId="{3040F394-1EA4-AD4A-9F28-C255B73E3073}" type="presParOf" srcId="{0A118A38-0DE3-457A-98C3-6B2D08D289DD}" destId="{7991BD75-EAF4-40A1-AACB-C1159941011E}" srcOrd="1" destOrd="0" presId="urn:microsoft.com/office/officeart/2005/8/layout/orgChart1"/>
    <dgm:cxn modelId="{9B9FC22A-901C-6349-BD9E-A5F9355B10EF}" type="presParOf" srcId="{ABCD385E-FE6E-4C30-BDA5-0B8CAABA8AC8}" destId="{5DAD8A68-EB50-4E94-B290-E1C50AEFC285}" srcOrd="1" destOrd="0" presId="urn:microsoft.com/office/officeart/2005/8/layout/orgChart1"/>
    <dgm:cxn modelId="{67034CA0-CF7F-6F49-887B-2624C9421C10}" type="presParOf" srcId="{ABCD385E-FE6E-4C30-BDA5-0B8CAABA8AC8}" destId="{F19338A7-14D7-4DFE-94A4-1CB07A555650}" srcOrd="2" destOrd="0" presId="urn:microsoft.com/office/officeart/2005/8/layout/orgChart1"/>
    <dgm:cxn modelId="{B36B9321-EF50-B34F-9C28-F6BA3737820A}" type="presParOf" srcId="{B40F2E6F-061A-448B-8CF7-99AFDB6629A6}" destId="{218E5E25-C13E-4AC7-A186-E849266FF29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96F2-CED9-8D47-8833-974BFD327297}">
      <dsp:nvSpPr>
        <dsp:cNvPr id="0" name=""/>
        <dsp:cNvSpPr/>
      </dsp:nvSpPr>
      <dsp:spPr>
        <a:xfrm>
          <a:off x="4525013" y="4150723"/>
          <a:ext cx="3358572" cy="272845"/>
        </a:xfrm>
        <a:custGeom>
          <a:avLst/>
          <a:gdLst/>
          <a:ahLst/>
          <a:cxnLst/>
          <a:rect l="0" t="0" r="0" b="0"/>
          <a:pathLst>
            <a:path>
              <a:moveTo>
                <a:pt x="0" y="272845"/>
              </a:moveTo>
              <a:lnTo>
                <a:pt x="3358572" y="272845"/>
              </a:lnTo>
              <a:lnTo>
                <a:pt x="33585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6295C-9B06-8648-9FA3-4B8154D3BAE8}">
      <dsp:nvSpPr>
        <dsp:cNvPr id="0" name=""/>
        <dsp:cNvSpPr/>
      </dsp:nvSpPr>
      <dsp:spPr>
        <a:xfrm>
          <a:off x="15607682" y="4423569"/>
          <a:ext cx="873104" cy="3754350"/>
        </a:xfrm>
        <a:custGeom>
          <a:avLst/>
          <a:gdLst/>
          <a:ahLst/>
          <a:cxnLst/>
          <a:rect l="0" t="0" r="0" b="0"/>
          <a:pathLst>
            <a:path>
              <a:moveTo>
                <a:pt x="0" y="0"/>
              </a:moveTo>
              <a:lnTo>
                <a:pt x="436552" y="0"/>
              </a:lnTo>
              <a:lnTo>
                <a:pt x="436552" y="3754350"/>
              </a:lnTo>
              <a:lnTo>
                <a:pt x="873104" y="37543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F3A74-5EF9-7545-8231-727992A8F1FF}">
      <dsp:nvSpPr>
        <dsp:cNvPr id="0" name=""/>
        <dsp:cNvSpPr/>
      </dsp:nvSpPr>
      <dsp:spPr>
        <a:xfrm>
          <a:off x="15607682" y="4423569"/>
          <a:ext cx="873104" cy="1877175"/>
        </a:xfrm>
        <a:custGeom>
          <a:avLst/>
          <a:gdLst/>
          <a:ahLst/>
          <a:cxnLst/>
          <a:rect l="0" t="0" r="0" b="0"/>
          <a:pathLst>
            <a:path>
              <a:moveTo>
                <a:pt x="0" y="0"/>
              </a:moveTo>
              <a:lnTo>
                <a:pt x="436552" y="0"/>
              </a:lnTo>
              <a:lnTo>
                <a:pt x="436552" y="1877175"/>
              </a:lnTo>
              <a:lnTo>
                <a:pt x="873104" y="1877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2393A-6A96-8141-B38C-B76120067230}">
      <dsp:nvSpPr>
        <dsp:cNvPr id="0" name=""/>
        <dsp:cNvSpPr/>
      </dsp:nvSpPr>
      <dsp:spPr>
        <a:xfrm>
          <a:off x="15607682" y="4377849"/>
          <a:ext cx="873104" cy="91440"/>
        </a:xfrm>
        <a:custGeom>
          <a:avLst/>
          <a:gdLst/>
          <a:ahLst/>
          <a:cxnLst/>
          <a:rect l="0" t="0" r="0" b="0"/>
          <a:pathLst>
            <a:path>
              <a:moveTo>
                <a:pt x="0" y="45720"/>
              </a:moveTo>
              <a:lnTo>
                <a:pt x="87310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E880C-2802-1040-A5B7-8251AE321838}">
      <dsp:nvSpPr>
        <dsp:cNvPr id="0" name=""/>
        <dsp:cNvSpPr/>
      </dsp:nvSpPr>
      <dsp:spPr>
        <a:xfrm>
          <a:off x="15607682" y="2546393"/>
          <a:ext cx="873104" cy="1877175"/>
        </a:xfrm>
        <a:custGeom>
          <a:avLst/>
          <a:gdLst/>
          <a:ahLst/>
          <a:cxnLst/>
          <a:rect l="0" t="0" r="0" b="0"/>
          <a:pathLst>
            <a:path>
              <a:moveTo>
                <a:pt x="0" y="1877175"/>
              </a:moveTo>
              <a:lnTo>
                <a:pt x="436552" y="1877175"/>
              </a:lnTo>
              <a:lnTo>
                <a:pt x="436552" y="0"/>
              </a:lnTo>
              <a:lnTo>
                <a:pt x="8731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6E5BC8-B2FC-AA44-B4FE-91A1E1C00341}">
      <dsp:nvSpPr>
        <dsp:cNvPr id="0" name=""/>
        <dsp:cNvSpPr/>
      </dsp:nvSpPr>
      <dsp:spPr>
        <a:xfrm>
          <a:off x="15607682" y="669218"/>
          <a:ext cx="873104" cy="3754350"/>
        </a:xfrm>
        <a:custGeom>
          <a:avLst/>
          <a:gdLst/>
          <a:ahLst/>
          <a:cxnLst/>
          <a:rect l="0" t="0" r="0" b="0"/>
          <a:pathLst>
            <a:path>
              <a:moveTo>
                <a:pt x="0" y="3754350"/>
              </a:moveTo>
              <a:lnTo>
                <a:pt x="436552" y="3754350"/>
              </a:lnTo>
              <a:lnTo>
                <a:pt x="436552" y="0"/>
              </a:lnTo>
              <a:lnTo>
                <a:pt x="8731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84702-08DF-9642-B642-7DF99A3DCE72}">
      <dsp:nvSpPr>
        <dsp:cNvPr id="0" name=""/>
        <dsp:cNvSpPr/>
      </dsp:nvSpPr>
      <dsp:spPr>
        <a:xfrm>
          <a:off x="4525013" y="4377849"/>
          <a:ext cx="6717144" cy="91440"/>
        </a:xfrm>
        <a:custGeom>
          <a:avLst/>
          <a:gdLst/>
          <a:ahLst/>
          <a:cxnLst/>
          <a:rect l="0" t="0" r="0" b="0"/>
          <a:pathLst>
            <a:path>
              <a:moveTo>
                <a:pt x="0" y="45720"/>
              </a:moveTo>
              <a:lnTo>
                <a:pt x="671714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DD68F8-E27B-2A4B-BC6F-4E8B03B3E4AE}">
      <dsp:nvSpPr>
        <dsp:cNvPr id="0" name=""/>
        <dsp:cNvSpPr/>
      </dsp:nvSpPr>
      <dsp:spPr>
        <a:xfrm>
          <a:off x="159488" y="3757826"/>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Volleyball Canada</a:t>
          </a:r>
        </a:p>
      </dsp:txBody>
      <dsp:txXfrm>
        <a:off x="159488" y="3757826"/>
        <a:ext cx="4365524" cy="1331484"/>
      </dsp:txXfrm>
    </dsp:sp>
    <dsp:sp modelId="{397DF5D8-7EF0-614C-AA60-D9B153E4E92A}">
      <dsp:nvSpPr>
        <dsp:cNvPr id="0" name=""/>
        <dsp:cNvSpPr/>
      </dsp:nvSpPr>
      <dsp:spPr>
        <a:xfrm>
          <a:off x="11242157" y="3757826"/>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National Referee Chair</a:t>
          </a:r>
        </a:p>
      </dsp:txBody>
      <dsp:txXfrm>
        <a:off x="11242157" y="3757826"/>
        <a:ext cx="4365524" cy="1331484"/>
      </dsp:txXfrm>
    </dsp:sp>
    <dsp:sp modelId="{8C336344-D25C-8F40-8814-C44DE5EEFDF1}">
      <dsp:nvSpPr>
        <dsp:cNvPr id="0" name=""/>
        <dsp:cNvSpPr/>
      </dsp:nvSpPr>
      <dsp:spPr>
        <a:xfrm>
          <a:off x="16480786" y="3475"/>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Volleyball</a:t>
          </a:r>
        </a:p>
      </dsp:txBody>
      <dsp:txXfrm>
        <a:off x="16480786" y="3475"/>
        <a:ext cx="4365524" cy="1331484"/>
      </dsp:txXfrm>
    </dsp:sp>
    <dsp:sp modelId="{08E6B398-6FC3-B945-ACA0-DD8548BCA52B}">
      <dsp:nvSpPr>
        <dsp:cNvPr id="0" name=""/>
        <dsp:cNvSpPr/>
      </dsp:nvSpPr>
      <dsp:spPr>
        <a:xfrm>
          <a:off x="16480786" y="1880651"/>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Beach Volleyball</a:t>
          </a:r>
        </a:p>
      </dsp:txBody>
      <dsp:txXfrm>
        <a:off x="16480786" y="1880651"/>
        <a:ext cx="4365524" cy="1331484"/>
      </dsp:txXfrm>
    </dsp:sp>
    <dsp:sp modelId="{06BE9BF2-DF60-0346-8107-25D64215BAA0}">
      <dsp:nvSpPr>
        <dsp:cNvPr id="0" name=""/>
        <dsp:cNvSpPr/>
      </dsp:nvSpPr>
      <dsp:spPr>
        <a:xfrm>
          <a:off x="16480786" y="3757826"/>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Para Volleyball</a:t>
          </a:r>
        </a:p>
      </dsp:txBody>
      <dsp:txXfrm>
        <a:off x="16480786" y="3757826"/>
        <a:ext cx="4365524" cy="1331484"/>
      </dsp:txXfrm>
    </dsp:sp>
    <dsp:sp modelId="{97A7C561-7493-4041-978F-8354FF5CC6D4}">
      <dsp:nvSpPr>
        <dsp:cNvPr id="0" name=""/>
        <dsp:cNvSpPr/>
      </dsp:nvSpPr>
      <dsp:spPr>
        <a:xfrm>
          <a:off x="16480786" y="5635001"/>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Women’s Development</a:t>
          </a:r>
        </a:p>
      </dsp:txBody>
      <dsp:txXfrm>
        <a:off x="16480786" y="5635001"/>
        <a:ext cx="4365524" cy="1331484"/>
      </dsp:txXfrm>
    </dsp:sp>
    <dsp:sp modelId="{BD7447E6-3362-5B47-A328-DD1DAEB18413}">
      <dsp:nvSpPr>
        <dsp:cNvPr id="0" name=""/>
        <dsp:cNvSpPr/>
      </dsp:nvSpPr>
      <dsp:spPr>
        <a:xfrm>
          <a:off x="16480786" y="7512177"/>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Nominations and Awards</a:t>
          </a:r>
        </a:p>
      </dsp:txBody>
      <dsp:txXfrm>
        <a:off x="16480786" y="7512177"/>
        <a:ext cx="4365524" cy="1331484"/>
      </dsp:txXfrm>
    </dsp:sp>
    <dsp:sp modelId="{B397E869-7268-164A-A49E-39264E187631}">
      <dsp:nvSpPr>
        <dsp:cNvPr id="0" name=""/>
        <dsp:cNvSpPr/>
      </dsp:nvSpPr>
      <dsp:spPr>
        <a:xfrm>
          <a:off x="5398117" y="2819238"/>
          <a:ext cx="4970935"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Referee Development Manager</a:t>
          </a:r>
        </a:p>
      </dsp:txBody>
      <dsp:txXfrm>
        <a:off x="5398117" y="2819238"/>
        <a:ext cx="4970935" cy="1331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05618-1FA7-1245-9840-EB324F20F08E}">
      <dsp:nvSpPr>
        <dsp:cNvPr id="0" name=""/>
        <dsp:cNvSpPr/>
      </dsp:nvSpPr>
      <dsp:spPr>
        <a:xfrm>
          <a:off x="6181607" y="5750822"/>
          <a:ext cx="1234654" cy="1327253"/>
        </a:xfrm>
        <a:custGeom>
          <a:avLst/>
          <a:gdLst/>
          <a:ahLst/>
          <a:cxnLst/>
          <a:rect l="0" t="0" r="0" b="0"/>
          <a:pathLst>
            <a:path>
              <a:moveTo>
                <a:pt x="0" y="0"/>
              </a:moveTo>
              <a:lnTo>
                <a:pt x="617327" y="0"/>
              </a:lnTo>
              <a:lnTo>
                <a:pt x="617327" y="1327253"/>
              </a:lnTo>
              <a:lnTo>
                <a:pt x="1234654" y="1327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C77D4-4A8E-4E43-9160-2031DE9EF6A5}">
      <dsp:nvSpPr>
        <dsp:cNvPr id="0" name=""/>
        <dsp:cNvSpPr/>
      </dsp:nvSpPr>
      <dsp:spPr>
        <a:xfrm>
          <a:off x="13589537" y="4423569"/>
          <a:ext cx="1234654" cy="2654507"/>
        </a:xfrm>
        <a:custGeom>
          <a:avLst/>
          <a:gdLst/>
          <a:ahLst/>
          <a:cxnLst/>
          <a:rect l="0" t="0" r="0" b="0"/>
          <a:pathLst>
            <a:path>
              <a:moveTo>
                <a:pt x="0" y="0"/>
              </a:moveTo>
              <a:lnTo>
                <a:pt x="617327" y="0"/>
              </a:lnTo>
              <a:lnTo>
                <a:pt x="617327" y="2654507"/>
              </a:lnTo>
              <a:lnTo>
                <a:pt x="1234654" y="2654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86B0E-75D6-044A-A624-3D0ABA304100}">
      <dsp:nvSpPr>
        <dsp:cNvPr id="0" name=""/>
        <dsp:cNvSpPr/>
      </dsp:nvSpPr>
      <dsp:spPr>
        <a:xfrm>
          <a:off x="13589537" y="4377849"/>
          <a:ext cx="1234654" cy="91440"/>
        </a:xfrm>
        <a:custGeom>
          <a:avLst/>
          <a:gdLst/>
          <a:ahLst/>
          <a:cxnLst/>
          <a:rect l="0" t="0" r="0" b="0"/>
          <a:pathLst>
            <a:path>
              <a:moveTo>
                <a:pt x="0" y="45720"/>
              </a:moveTo>
              <a:lnTo>
                <a:pt x="123465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165E2-9C03-ED42-93D5-3A7617ADA5D9}">
      <dsp:nvSpPr>
        <dsp:cNvPr id="0" name=""/>
        <dsp:cNvSpPr/>
      </dsp:nvSpPr>
      <dsp:spPr>
        <a:xfrm>
          <a:off x="13589537" y="1769061"/>
          <a:ext cx="1234654" cy="2654507"/>
        </a:xfrm>
        <a:custGeom>
          <a:avLst/>
          <a:gdLst/>
          <a:ahLst/>
          <a:cxnLst/>
          <a:rect l="0" t="0" r="0" b="0"/>
          <a:pathLst>
            <a:path>
              <a:moveTo>
                <a:pt x="0" y="2654507"/>
              </a:moveTo>
              <a:lnTo>
                <a:pt x="617327" y="2654507"/>
              </a:lnTo>
              <a:lnTo>
                <a:pt x="617327" y="0"/>
              </a:lnTo>
              <a:lnTo>
                <a:pt x="123465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689D1-0079-5B4F-A439-A134116D909B}">
      <dsp:nvSpPr>
        <dsp:cNvPr id="0" name=""/>
        <dsp:cNvSpPr/>
      </dsp:nvSpPr>
      <dsp:spPr>
        <a:xfrm>
          <a:off x="6181607" y="4423569"/>
          <a:ext cx="1234654" cy="1327253"/>
        </a:xfrm>
        <a:custGeom>
          <a:avLst/>
          <a:gdLst/>
          <a:ahLst/>
          <a:cxnLst/>
          <a:rect l="0" t="0" r="0" b="0"/>
          <a:pathLst>
            <a:path>
              <a:moveTo>
                <a:pt x="0" y="1327253"/>
              </a:moveTo>
              <a:lnTo>
                <a:pt x="617327" y="1327253"/>
              </a:lnTo>
              <a:lnTo>
                <a:pt x="617327" y="0"/>
              </a:lnTo>
              <a:lnTo>
                <a:pt x="123465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E108A-8879-8245-82F9-7C8A9F709E2F}">
      <dsp:nvSpPr>
        <dsp:cNvPr id="0" name=""/>
        <dsp:cNvSpPr/>
      </dsp:nvSpPr>
      <dsp:spPr>
        <a:xfrm>
          <a:off x="8333" y="4809398"/>
          <a:ext cx="6173274" cy="1882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Beach</a:t>
          </a:r>
        </a:p>
      </dsp:txBody>
      <dsp:txXfrm>
        <a:off x="8333" y="4809398"/>
        <a:ext cx="6173274" cy="1882848"/>
      </dsp:txXfrm>
    </dsp:sp>
    <dsp:sp modelId="{424D2221-29CE-3B49-901C-6DEBC89DF743}">
      <dsp:nvSpPr>
        <dsp:cNvPr id="0" name=""/>
        <dsp:cNvSpPr/>
      </dsp:nvSpPr>
      <dsp:spPr>
        <a:xfrm>
          <a:off x="7416262" y="3482144"/>
          <a:ext cx="6173274" cy="1882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Domestic Development</a:t>
          </a:r>
        </a:p>
      </dsp:txBody>
      <dsp:txXfrm>
        <a:off x="7416262" y="3482144"/>
        <a:ext cx="6173274" cy="1882848"/>
      </dsp:txXfrm>
    </dsp:sp>
    <dsp:sp modelId="{8DD85D90-FF2D-8946-BE4B-8AB1BE342216}">
      <dsp:nvSpPr>
        <dsp:cNvPr id="0" name=""/>
        <dsp:cNvSpPr/>
      </dsp:nvSpPr>
      <dsp:spPr>
        <a:xfrm>
          <a:off x="14824192" y="827636"/>
          <a:ext cx="6173274" cy="1882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Rules of the Game</a:t>
          </a:r>
        </a:p>
      </dsp:txBody>
      <dsp:txXfrm>
        <a:off x="14824192" y="827636"/>
        <a:ext cx="6173274" cy="1882848"/>
      </dsp:txXfrm>
    </dsp:sp>
    <dsp:sp modelId="{ADD4CB26-1A51-A944-9842-D732150EF006}">
      <dsp:nvSpPr>
        <dsp:cNvPr id="0" name=""/>
        <dsp:cNvSpPr/>
      </dsp:nvSpPr>
      <dsp:spPr>
        <a:xfrm>
          <a:off x="14824192" y="3482144"/>
          <a:ext cx="6173274" cy="1882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Referee Development</a:t>
          </a:r>
        </a:p>
      </dsp:txBody>
      <dsp:txXfrm>
        <a:off x="14824192" y="3482144"/>
        <a:ext cx="6173274" cy="1882848"/>
      </dsp:txXfrm>
    </dsp:sp>
    <dsp:sp modelId="{AB898E0B-859D-C644-83F2-7AEA22D0BC72}">
      <dsp:nvSpPr>
        <dsp:cNvPr id="0" name=""/>
        <dsp:cNvSpPr/>
      </dsp:nvSpPr>
      <dsp:spPr>
        <a:xfrm>
          <a:off x="14824192" y="6136652"/>
          <a:ext cx="6173274" cy="1882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Referee Supervisors and Clinicians</a:t>
          </a:r>
        </a:p>
      </dsp:txBody>
      <dsp:txXfrm>
        <a:off x="14824192" y="6136652"/>
        <a:ext cx="6173274" cy="1882848"/>
      </dsp:txXfrm>
    </dsp:sp>
    <dsp:sp modelId="{4703C14E-9763-5647-9B4A-4D54B67D48FE}">
      <dsp:nvSpPr>
        <dsp:cNvPr id="0" name=""/>
        <dsp:cNvSpPr/>
      </dsp:nvSpPr>
      <dsp:spPr>
        <a:xfrm>
          <a:off x="7416262" y="6136652"/>
          <a:ext cx="6173274" cy="1882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International/High Performance Development</a:t>
          </a:r>
        </a:p>
      </dsp:txBody>
      <dsp:txXfrm>
        <a:off x="7416262" y="6136652"/>
        <a:ext cx="6173274" cy="1882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12699-8CA2-E54A-B718-432682350E2D}">
      <dsp:nvSpPr>
        <dsp:cNvPr id="0" name=""/>
        <dsp:cNvSpPr/>
      </dsp:nvSpPr>
      <dsp:spPr>
        <a:xfrm>
          <a:off x="9549023" y="4423569"/>
          <a:ext cx="1907753" cy="2050834"/>
        </a:xfrm>
        <a:custGeom>
          <a:avLst/>
          <a:gdLst/>
          <a:ahLst/>
          <a:cxnLst/>
          <a:rect l="0" t="0" r="0" b="0"/>
          <a:pathLst>
            <a:path>
              <a:moveTo>
                <a:pt x="0" y="0"/>
              </a:moveTo>
              <a:lnTo>
                <a:pt x="953876" y="0"/>
              </a:lnTo>
              <a:lnTo>
                <a:pt x="953876" y="2050834"/>
              </a:lnTo>
              <a:lnTo>
                <a:pt x="1907753" y="20508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E93A2-BFC3-8E40-9381-AE9DD1C27666}">
      <dsp:nvSpPr>
        <dsp:cNvPr id="0" name=""/>
        <dsp:cNvSpPr/>
      </dsp:nvSpPr>
      <dsp:spPr>
        <a:xfrm>
          <a:off x="9549023" y="2372734"/>
          <a:ext cx="1907753" cy="2050834"/>
        </a:xfrm>
        <a:custGeom>
          <a:avLst/>
          <a:gdLst/>
          <a:ahLst/>
          <a:cxnLst/>
          <a:rect l="0" t="0" r="0" b="0"/>
          <a:pathLst>
            <a:path>
              <a:moveTo>
                <a:pt x="0" y="2050834"/>
              </a:moveTo>
              <a:lnTo>
                <a:pt x="953876" y="2050834"/>
              </a:lnTo>
              <a:lnTo>
                <a:pt x="953876" y="0"/>
              </a:lnTo>
              <a:lnTo>
                <a:pt x="19077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DE0-44E2-E543-B1A0-99EA355E1A6C}">
      <dsp:nvSpPr>
        <dsp:cNvPr id="0" name=""/>
        <dsp:cNvSpPr/>
      </dsp:nvSpPr>
      <dsp:spPr>
        <a:xfrm>
          <a:off x="10256" y="2968907"/>
          <a:ext cx="9538766" cy="2909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Volleyball</a:t>
          </a:r>
        </a:p>
      </dsp:txBody>
      <dsp:txXfrm>
        <a:off x="10256" y="2968907"/>
        <a:ext cx="9538766" cy="2909323"/>
      </dsp:txXfrm>
    </dsp:sp>
    <dsp:sp modelId="{5EE3EF90-4378-4345-94D0-36487677B404}">
      <dsp:nvSpPr>
        <dsp:cNvPr id="0" name=""/>
        <dsp:cNvSpPr/>
      </dsp:nvSpPr>
      <dsp:spPr>
        <a:xfrm>
          <a:off x="11456776" y="918072"/>
          <a:ext cx="9538766" cy="2909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Domestic Development</a:t>
          </a:r>
        </a:p>
      </dsp:txBody>
      <dsp:txXfrm>
        <a:off x="11456776" y="918072"/>
        <a:ext cx="9538766" cy="2909323"/>
      </dsp:txXfrm>
    </dsp:sp>
    <dsp:sp modelId="{9D153A89-8166-6C48-8589-9587FCFFE8A6}">
      <dsp:nvSpPr>
        <dsp:cNvPr id="0" name=""/>
        <dsp:cNvSpPr/>
      </dsp:nvSpPr>
      <dsp:spPr>
        <a:xfrm>
          <a:off x="11456776" y="5019741"/>
          <a:ext cx="9538766" cy="2909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International/High Performance Development</a:t>
          </a:r>
        </a:p>
      </dsp:txBody>
      <dsp:txXfrm>
        <a:off x="11456776" y="5019741"/>
        <a:ext cx="9538766" cy="2909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CD3F7-7802-BB4A-8EC9-9C565EBC418F}">
      <dsp:nvSpPr>
        <dsp:cNvPr id="0" name=""/>
        <dsp:cNvSpPr/>
      </dsp:nvSpPr>
      <dsp:spPr>
        <a:xfrm>
          <a:off x="12685662" y="8132199"/>
          <a:ext cx="873104" cy="91440"/>
        </a:xfrm>
        <a:custGeom>
          <a:avLst/>
          <a:gdLst/>
          <a:ahLst/>
          <a:cxnLst/>
          <a:rect l="0" t="0" r="0" b="0"/>
          <a:pathLst>
            <a:path>
              <a:moveTo>
                <a:pt x="0" y="45720"/>
              </a:moveTo>
              <a:lnTo>
                <a:pt x="87310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A54D9-8BBF-1A4F-B4F6-EF5C87268783}">
      <dsp:nvSpPr>
        <dsp:cNvPr id="0" name=""/>
        <dsp:cNvSpPr/>
      </dsp:nvSpPr>
      <dsp:spPr>
        <a:xfrm>
          <a:off x="7447033" y="5831450"/>
          <a:ext cx="873104" cy="2346469"/>
        </a:xfrm>
        <a:custGeom>
          <a:avLst/>
          <a:gdLst/>
          <a:ahLst/>
          <a:cxnLst/>
          <a:rect l="0" t="0" r="0" b="0"/>
          <a:pathLst>
            <a:path>
              <a:moveTo>
                <a:pt x="0" y="0"/>
              </a:moveTo>
              <a:lnTo>
                <a:pt x="436552" y="0"/>
              </a:lnTo>
              <a:lnTo>
                <a:pt x="436552" y="2346469"/>
              </a:lnTo>
              <a:lnTo>
                <a:pt x="873104" y="2346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37E55-0B23-734B-8777-BB14E6AAA96E}">
      <dsp:nvSpPr>
        <dsp:cNvPr id="0" name=""/>
        <dsp:cNvSpPr/>
      </dsp:nvSpPr>
      <dsp:spPr>
        <a:xfrm>
          <a:off x="12685662" y="3484981"/>
          <a:ext cx="873104" cy="2815763"/>
        </a:xfrm>
        <a:custGeom>
          <a:avLst/>
          <a:gdLst/>
          <a:ahLst/>
          <a:cxnLst/>
          <a:rect l="0" t="0" r="0" b="0"/>
          <a:pathLst>
            <a:path>
              <a:moveTo>
                <a:pt x="0" y="0"/>
              </a:moveTo>
              <a:lnTo>
                <a:pt x="436552" y="0"/>
              </a:lnTo>
              <a:lnTo>
                <a:pt x="436552" y="2815763"/>
              </a:lnTo>
              <a:lnTo>
                <a:pt x="873104" y="2815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26216-87A2-C44E-9255-146CD6A3C030}">
      <dsp:nvSpPr>
        <dsp:cNvPr id="0" name=""/>
        <dsp:cNvSpPr/>
      </dsp:nvSpPr>
      <dsp:spPr>
        <a:xfrm>
          <a:off x="12685662" y="3484981"/>
          <a:ext cx="873104" cy="938587"/>
        </a:xfrm>
        <a:custGeom>
          <a:avLst/>
          <a:gdLst/>
          <a:ahLst/>
          <a:cxnLst/>
          <a:rect l="0" t="0" r="0" b="0"/>
          <a:pathLst>
            <a:path>
              <a:moveTo>
                <a:pt x="0" y="0"/>
              </a:moveTo>
              <a:lnTo>
                <a:pt x="436552" y="0"/>
              </a:lnTo>
              <a:lnTo>
                <a:pt x="436552" y="938587"/>
              </a:lnTo>
              <a:lnTo>
                <a:pt x="873104" y="938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EAB56-1067-C443-AA61-5D5C6467887C}">
      <dsp:nvSpPr>
        <dsp:cNvPr id="0" name=""/>
        <dsp:cNvSpPr/>
      </dsp:nvSpPr>
      <dsp:spPr>
        <a:xfrm>
          <a:off x="12685662" y="2546393"/>
          <a:ext cx="873104" cy="938587"/>
        </a:xfrm>
        <a:custGeom>
          <a:avLst/>
          <a:gdLst/>
          <a:ahLst/>
          <a:cxnLst/>
          <a:rect l="0" t="0" r="0" b="0"/>
          <a:pathLst>
            <a:path>
              <a:moveTo>
                <a:pt x="0" y="938587"/>
              </a:moveTo>
              <a:lnTo>
                <a:pt x="436552" y="938587"/>
              </a:lnTo>
              <a:lnTo>
                <a:pt x="436552" y="0"/>
              </a:lnTo>
              <a:lnTo>
                <a:pt x="8731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2B25F-5BAB-8241-AF9D-0E9496B32A7F}">
      <dsp:nvSpPr>
        <dsp:cNvPr id="0" name=""/>
        <dsp:cNvSpPr/>
      </dsp:nvSpPr>
      <dsp:spPr>
        <a:xfrm>
          <a:off x="12685662" y="669218"/>
          <a:ext cx="873104" cy="2815763"/>
        </a:xfrm>
        <a:custGeom>
          <a:avLst/>
          <a:gdLst/>
          <a:ahLst/>
          <a:cxnLst/>
          <a:rect l="0" t="0" r="0" b="0"/>
          <a:pathLst>
            <a:path>
              <a:moveTo>
                <a:pt x="0" y="2815763"/>
              </a:moveTo>
              <a:lnTo>
                <a:pt x="436552" y="2815763"/>
              </a:lnTo>
              <a:lnTo>
                <a:pt x="436552" y="0"/>
              </a:lnTo>
              <a:lnTo>
                <a:pt x="8731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7223B-9E8A-6746-93FC-695F52685B34}">
      <dsp:nvSpPr>
        <dsp:cNvPr id="0" name=""/>
        <dsp:cNvSpPr/>
      </dsp:nvSpPr>
      <dsp:spPr>
        <a:xfrm>
          <a:off x="7447033" y="3484981"/>
          <a:ext cx="873104" cy="2346469"/>
        </a:xfrm>
        <a:custGeom>
          <a:avLst/>
          <a:gdLst/>
          <a:ahLst/>
          <a:cxnLst/>
          <a:rect l="0" t="0" r="0" b="0"/>
          <a:pathLst>
            <a:path>
              <a:moveTo>
                <a:pt x="0" y="2346469"/>
              </a:moveTo>
              <a:lnTo>
                <a:pt x="436552" y="2346469"/>
              </a:lnTo>
              <a:lnTo>
                <a:pt x="436552" y="0"/>
              </a:lnTo>
              <a:lnTo>
                <a:pt x="87310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35995F-BCF3-3E4B-8CB0-763AAAC89245}">
      <dsp:nvSpPr>
        <dsp:cNvPr id="0" name=""/>
        <dsp:cNvSpPr/>
      </dsp:nvSpPr>
      <dsp:spPr>
        <a:xfrm>
          <a:off x="3081508" y="5165708"/>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Domestic Development</a:t>
          </a:r>
        </a:p>
      </dsp:txBody>
      <dsp:txXfrm>
        <a:off x="3081508" y="5165708"/>
        <a:ext cx="4365524" cy="1331484"/>
      </dsp:txXfrm>
    </dsp:sp>
    <dsp:sp modelId="{1DC0571E-8091-864C-B7C7-B47D4C1EBE10}">
      <dsp:nvSpPr>
        <dsp:cNvPr id="0" name=""/>
        <dsp:cNvSpPr/>
      </dsp:nvSpPr>
      <dsp:spPr>
        <a:xfrm>
          <a:off x="8320137" y="2819238"/>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Referee Development</a:t>
          </a:r>
        </a:p>
      </dsp:txBody>
      <dsp:txXfrm>
        <a:off x="8320137" y="2819238"/>
        <a:ext cx="4365524" cy="1331484"/>
      </dsp:txXfrm>
    </dsp:sp>
    <dsp:sp modelId="{D04F3ABD-7021-C94F-9FFC-69C667E8CF35}">
      <dsp:nvSpPr>
        <dsp:cNvPr id="0" name=""/>
        <dsp:cNvSpPr/>
      </dsp:nvSpPr>
      <dsp:spPr>
        <a:xfrm>
          <a:off x="13558766" y="3475"/>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Level 1 and 2</a:t>
          </a:r>
        </a:p>
      </dsp:txBody>
      <dsp:txXfrm>
        <a:off x="13558766" y="3475"/>
        <a:ext cx="4365524" cy="1331484"/>
      </dsp:txXfrm>
    </dsp:sp>
    <dsp:sp modelId="{E220240F-7860-7045-9884-4B8C3491E781}">
      <dsp:nvSpPr>
        <dsp:cNvPr id="0" name=""/>
        <dsp:cNvSpPr/>
      </dsp:nvSpPr>
      <dsp:spPr>
        <a:xfrm>
          <a:off x="13558766" y="1880651"/>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Level 3</a:t>
          </a:r>
        </a:p>
      </dsp:txBody>
      <dsp:txXfrm>
        <a:off x="13558766" y="1880651"/>
        <a:ext cx="4365524" cy="1331484"/>
      </dsp:txXfrm>
    </dsp:sp>
    <dsp:sp modelId="{D97B485A-B715-484E-8DC9-91C4B0CE148C}">
      <dsp:nvSpPr>
        <dsp:cNvPr id="0" name=""/>
        <dsp:cNvSpPr/>
      </dsp:nvSpPr>
      <dsp:spPr>
        <a:xfrm>
          <a:off x="13558766" y="3757826"/>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National Promotions</a:t>
          </a:r>
        </a:p>
      </dsp:txBody>
      <dsp:txXfrm>
        <a:off x="13558766" y="3757826"/>
        <a:ext cx="4365524" cy="1331484"/>
      </dsp:txXfrm>
    </dsp:sp>
    <dsp:sp modelId="{350FC4C5-81C9-E542-887B-350FF1A6CB11}">
      <dsp:nvSpPr>
        <dsp:cNvPr id="0" name=""/>
        <dsp:cNvSpPr/>
      </dsp:nvSpPr>
      <dsp:spPr>
        <a:xfrm>
          <a:off x="13558766" y="5635001"/>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Rules of the Game</a:t>
          </a:r>
        </a:p>
      </dsp:txBody>
      <dsp:txXfrm>
        <a:off x="13558766" y="5635001"/>
        <a:ext cx="4365524" cy="1331484"/>
      </dsp:txXfrm>
    </dsp:sp>
    <dsp:sp modelId="{F6FA4ADB-97C1-474F-952A-B937DD9AD3F3}">
      <dsp:nvSpPr>
        <dsp:cNvPr id="0" name=""/>
        <dsp:cNvSpPr/>
      </dsp:nvSpPr>
      <dsp:spPr>
        <a:xfrm>
          <a:off x="8320137" y="7512177"/>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National Championships</a:t>
          </a:r>
        </a:p>
      </dsp:txBody>
      <dsp:txXfrm>
        <a:off x="8320137" y="7512177"/>
        <a:ext cx="4365524" cy="1331484"/>
      </dsp:txXfrm>
    </dsp:sp>
    <dsp:sp modelId="{CB42AC63-56D7-B14D-AF75-58D875D4AB47}">
      <dsp:nvSpPr>
        <dsp:cNvPr id="0" name=""/>
        <dsp:cNvSpPr/>
      </dsp:nvSpPr>
      <dsp:spPr>
        <a:xfrm>
          <a:off x="13558766" y="7512177"/>
          <a:ext cx="4365524" cy="1331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Referee Development Team</a:t>
          </a:r>
        </a:p>
      </dsp:txBody>
      <dsp:txXfrm>
        <a:off x="13558766" y="7512177"/>
        <a:ext cx="4365524" cy="1331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B0685-33D2-465B-BBEA-73C6CC3802D1}">
      <dsp:nvSpPr>
        <dsp:cNvPr id="0" name=""/>
        <dsp:cNvSpPr/>
      </dsp:nvSpPr>
      <dsp:spPr>
        <a:xfrm>
          <a:off x="10992944" y="3709839"/>
          <a:ext cx="693036" cy="816495"/>
        </a:xfrm>
        <a:custGeom>
          <a:avLst/>
          <a:gdLst/>
          <a:ahLst/>
          <a:cxnLst/>
          <a:rect l="0" t="0" r="0" b="0"/>
          <a:pathLst>
            <a:path>
              <a:moveTo>
                <a:pt x="0" y="0"/>
              </a:moveTo>
              <a:lnTo>
                <a:pt x="0" y="816495"/>
              </a:lnTo>
              <a:lnTo>
                <a:pt x="693036" y="8164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77F3D-8BB3-47A7-B74C-13F23DA88FC6}">
      <dsp:nvSpPr>
        <dsp:cNvPr id="0" name=""/>
        <dsp:cNvSpPr/>
      </dsp:nvSpPr>
      <dsp:spPr>
        <a:xfrm>
          <a:off x="14164566" y="6537910"/>
          <a:ext cx="298739" cy="916135"/>
        </a:xfrm>
        <a:custGeom>
          <a:avLst/>
          <a:gdLst/>
          <a:ahLst/>
          <a:cxnLst/>
          <a:rect l="0" t="0" r="0" b="0"/>
          <a:pathLst>
            <a:path>
              <a:moveTo>
                <a:pt x="0" y="0"/>
              </a:moveTo>
              <a:lnTo>
                <a:pt x="0" y="916135"/>
              </a:lnTo>
              <a:lnTo>
                <a:pt x="298739" y="9161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622663-B9BE-4C74-8AB2-EC7CD676DB7A}">
      <dsp:nvSpPr>
        <dsp:cNvPr id="0" name=""/>
        <dsp:cNvSpPr/>
      </dsp:nvSpPr>
      <dsp:spPr>
        <a:xfrm>
          <a:off x="10992944" y="3709839"/>
          <a:ext cx="3968261" cy="1832271"/>
        </a:xfrm>
        <a:custGeom>
          <a:avLst/>
          <a:gdLst/>
          <a:ahLst/>
          <a:cxnLst/>
          <a:rect l="0" t="0" r="0" b="0"/>
          <a:pathLst>
            <a:path>
              <a:moveTo>
                <a:pt x="0" y="0"/>
              </a:moveTo>
              <a:lnTo>
                <a:pt x="0" y="1623153"/>
              </a:lnTo>
              <a:lnTo>
                <a:pt x="3968261" y="1623153"/>
              </a:lnTo>
              <a:lnTo>
                <a:pt x="3968261" y="18322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A9EDC-1E4D-4B0F-B6FB-5038D4A1E0EA}">
      <dsp:nvSpPr>
        <dsp:cNvPr id="0" name=""/>
        <dsp:cNvSpPr/>
      </dsp:nvSpPr>
      <dsp:spPr>
        <a:xfrm>
          <a:off x="7024682" y="6537910"/>
          <a:ext cx="6024588" cy="418235"/>
        </a:xfrm>
        <a:custGeom>
          <a:avLst/>
          <a:gdLst/>
          <a:ahLst/>
          <a:cxnLst/>
          <a:rect l="0" t="0" r="0" b="0"/>
          <a:pathLst>
            <a:path>
              <a:moveTo>
                <a:pt x="0" y="0"/>
              </a:moveTo>
              <a:lnTo>
                <a:pt x="0" y="209117"/>
              </a:lnTo>
              <a:lnTo>
                <a:pt x="6024588" y="209117"/>
              </a:lnTo>
              <a:lnTo>
                <a:pt x="6024588" y="418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D2850-F203-4509-B928-9B3CBBD1DE41}">
      <dsp:nvSpPr>
        <dsp:cNvPr id="0" name=""/>
        <dsp:cNvSpPr/>
      </dsp:nvSpPr>
      <dsp:spPr>
        <a:xfrm>
          <a:off x="7024682" y="6537910"/>
          <a:ext cx="3614752" cy="418235"/>
        </a:xfrm>
        <a:custGeom>
          <a:avLst/>
          <a:gdLst/>
          <a:ahLst/>
          <a:cxnLst/>
          <a:rect l="0" t="0" r="0" b="0"/>
          <a:pathLst>
            <a:path>
              <a:moveTo>
                <a:pt x="0" y="0"/>
              </a:moveTo>
              <a:lnTo>
                <a:pt x="0" y="209117"/>
              </a:lnTo>
              <a:lnTo>
                <a:pt x="3614752" y="209117"/>
              </a:lnTo>
              <a:lnTo>
                <a:pt x="3614752" y="418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B7547-8536-430E-9F1E-9D6F721AFF92}">
      <dsp:nvSpPr>
        <dsp:cNvPr id="0" name=""/>
        <dsp:cNvSpPr/>
      </dsp:nvSpPr>
      <dsp:spPr>
        <a:xfrm>
          <a:off x="7024682" y="6537910"/>
          <a:ext cx="1204917" cy="418235"/>
        </a:xfrm>
        <a:custGeom>
          <a:avLst/>
          <a:gdLst/>
          <a:ahLst/>
          <a:cxnLst/>
          <a:rect l="0" t="0" r="0" b="0"/>
          <a:pathLst>
            <a:path>
              <a:moveTo>
                <a:pt x="0" y="0"/>
              </a:moveTo>
              <a:lnTo>
                <a:pt x="0" y="209117"/>
              </a:lnTo>
              <a:lnTo>
                <a:pt x="1204917" y="209117"/>
              </a:lnTo>
              <a:lnTo>
                <a:pt x="1204917" y="418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52660-FA74-4DD6-B6C1-0C1B97A3F07E}">
      <dsp:nvSpPr>
        <dsp:cNvPr id="0" name=""/>
        <dsp:cNvSpPr/>
      </dsp:nvSpPr>
      <dsp:spPr>
        <a:xfrm>
          <a:off x="5819764" y="6537910"/>
          <a:ext cx="1204917" cy="418235"/>
        </a:xfrm>
        <a:custGeom>
          <a:avLst/>
          <a:gdLst/>
          <a:ahLst/>
          <a:cxnLst/>
          <a:rect l="0" t="0" r="0" b="0"/>
          <a:pathLst>
            <a:path>
              <a:moveTo>
                <a:pt x="1204917" y="0"/>
              </a:moveTo>
              <a:lnTo>
                <a:pt x="1204917" y="209117"/>
              </a:lnTo>
              <a:lnTo>
                <a:pt x="0" y="209117"/>
              </a:lnTo>
              <a:lnTo>
                <a:pt x="0" y="418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BDB72-0875-4347-93D8-C241F9AC846A}">
      <dsp:nvSpPr>
        <dsp:cNvPr id="0" name=""/>
        <dsp:cNvSpPr/>
      </dsp:nvSpPr>
      <dsp:spPr>
        <a:xfrm>
          <a:off x="3409929" y="6537910"/>
          <a:ext cx="3614752" cy="418235"/>
        </a:xfrm>
        <a:custGeom>
          <a:avLst/>
          <a:gdLst/>
          <a:ahLst/>
          <a:cxnLst/>
          <a:rect l="0" t="0" r="0" b="0"/>
          <a:pathLst>
            <a:path>
              <a:moveTo>
                <a:pt x="3614752" y="0"/>
              </a:moveTo>
              <a:lnTo>
                <a:pt x="3614752" y="209117"/>
              </a:lnTo>
              <a:lnTo>
                <a:pt x="0" y="209117"/>
              </a:lnTo>
              <a:lnTo>
                <a:pt x="0" y="418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45CC6-3BEE-419F-876D-F6D77470FA7C}">
      <dsp:nvSpPr>
        <dsp:cNvPr id="0" name=""/>
        <dsp:cNvSpPr/>
      </dsp:nvSpPr>
      <dsp:spPr>
        <a:xfrm>
          <a:off x="1000094" y="6537910"/>
          <a:ext cx="6024588" cy="418235"/>
        </a:xfrm>
        <a:custGeom>
          <a:avLst/>
          <a:gdLst/>
          <a:ahLst/>
          <a:cxnLst/>
          <a:rect l="0" t="0" r="0" b="0"/>
          <a:pathLst>
            <a:path>
              <a:moveTo>
                <a:pt x="6024588" y="0"/>
              </a:moveTo>
              <a:lnTo>
                <a:pt x="6024588" y="209117"/>
              </a:lnTo>
              <a:lnTo>
                <a:pt x="0" y="209117"/>
              </a:lnTo>
              <a:lnTo>
                <a:pt x="0" y="418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E6583-5F27-42D9-9BE4-1A66E1EEBF0A}">
      <dsp:nvSpPr>
        <dsp:cNvPr id="0" name=""/>
        <dsp:cNvSpPr/>
      </dsp:nvSpPr>
      <dsp:spPr>
        <a:xfrm>
          <a:off x="7024682" y="3709839"/>
          <a:ext cx="3968261" cy="1832271"/>
        </a:xfrm>
        <a:custGeom>
          <a:avLst/>
          <a:gdLst/>
          <a:ahLst/>
          <a:cxnLst/>
          <a:rect l="0" t="0" r="0" b="0"/>
          <a:pathLst>
            <a:path>
              <a:moveTo>
                <a:pt x="3968261" y="0"/>
              </a:moveTo>
              <a:lnTo>
                <a:pt x="3968261" y="1623153"/>
              </a:lnTo>
              <a:lnTo>
                <a:pt x="0" y="1623153"/>
              </a:lnTo>
              <a:lnTo>
                <a:pt x="0" y="18322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DC6E3-9319-44C9-945E-801773DF515A}">
      <dsp:nvSpPr>
        <dsp:cNvPr id="0" name=""/>
        <dsp:cNvSpPr/>
      </dsp:nvSpPr>
      <dsp:spPr>
        <a:xfrm>
          <a:off x="10947224" y="2295803"/>
          <a:ext cx="91440" cy="418235"/>
        </a:xfrm>
        <a:custGeom>
          <a:avLst/>
          <a:gdLst/>
          <a:ahLst/>
          <a:cxnLst/>
          <a:rect l="0" t="0" r="0" b="0"/>
          <a:pathLst>
            <a:path>
              <a:moveTo>
                <a:pt x="45720" y="0"/>
              </a:moveTo>
              <a:lnTo>
                <a:pt x="45720" y="418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079E7-332F-428C-BABA-639EEB0EAD6F}">
      <dsp:nvSpPr>
        <dsp:cNvPr id="0" name=""/>
        <dsp:cNvSpPr/>
      </dsp:nvSpPr>
      <dsp:spPr>
        <a:xfrm>
          <a:off x="9579824" y="1300004"/>
          <a:ext cx="2826238"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Provincial/Territorial Association</a:t>
          </a:r>
        </a:p>
      </dsp:txBody>
      <dsp:txXfrm>
        <a:off x="9579824" y="1300004"/>
        <a:ext cx="2826238" cy="995799"/>
      </dsp:txXfrm>
    </dsp:sp>
    <dsp:sp modelId="{99FB89FE-F9FA-4E10-A813-BCACDB805831}">
      <dsp:nvSpPr>
        <dsp:cNvPr id="0" name=""/>
        <dsp:cNvSpPr/>
      </dsp:nvSpPr>
      <dsp:spPr>
        <a:xfrm>
          <a:off x="9579824" y="2714039"/>
          <a:ext cx="2826238"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Regional Officials Chairperson</a:t>
          </a:r>
        </a:p>
      </dsp:txBody>
      <dsp:txXfrm>
        <a:off x="9579824" y="2714039"/>
        <a:ext cx="2826238" cy="995799"/>
      </dsp:txXfrm>
    </dsp:sp>
    <dsp:sp modelId="{0DEEB95E-88BB-4B81-B13D-0D8761D8177F}">
      <dsp:nvSpPr>
        <dsp:cNvPr id="0" name=""/>
        <dsp:cNvSpPr/>
      </dsp:nvSpPr>
      <dsp:spPr>
        <a:xfrm>
          <a:off x="6028882" y="5542110"/>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Referee Committees</a:t>
          </a:r>
        </a:p>
      </dsp:txBody>
      <dsp:txXfrm>
        <a:off x="6028882" y="5542110"/>
        <a:ext cx="1991599" cy="995799"/>
      </dsp:txXfrm>
    </dsp:sp>
    <dsp:sp modelId="{6E87B8E6-878A-4779-9F96-949B7A35099C}">
      <dsp:nvSpPr>
        <dsp:cNvPr id="0" name=""/>
        <dsp:cNvSpPr/>
      </dsp:nvSpPr>
      <dsp:spPr>
        <a:xfrm>
          <a:off x="4294"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Level 1 Development and Promotion</a:t>
          </a:r>
        </a:p>
      </dsp:txBody>
      <dsp:txXfrm>
        <a:off x="4294" y="6956146"/>
        <a:ext cx="1991599" cy="995799"/>
      </dsp:txXfrm>
    </dsp:sp>
    <dsp:sp modelId="{B86CD72E-A9A5-4557-BC37-9DA770DE3BF8}">
      <dsp:nvSpPr>
        <dsp:cNvPr id="0" name=""/>
        <dsp:cNvSpPr/>
      </dsp:nvSpPr>
      <dsp:spPr>
        <a:xfrm>
          <a:off x="2414129"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Level 2 Development and Promotion</a:t>
          </a:r>
        </a:p>
      </dsp:txBody>
      <dsp:txXfrm>
        <a:off x="2414129" y="6956146"/>
        <a:ext cx="1991599" cy="995799"/>
      </dsp:txXfrm>
    </dsp:sp>
    <dsp:sp modelId="{0186C45D-6D4D-408F-995C-D9E3361DB8FA}">
      <dsp:nvSpPr>
        <dsp:cNvPr id="0" name=""/>
        <dsp:cNvSpPr/>
      </dsp:nvSpPr>
      <dsp:spPr>
        <a:xfrm>
          <a:off x="4823965"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Level 3 Development and Promotion</a:t>
          </a:r>
        </a:p>
      </dsp:txBody>
      <dsp:txXfrm>
        <a:off x="4823965" y="6956146"/>
        <a:ext cx="1991599" cy="995799"/>
      </dsp:txXfrm>
    </dsp:sp>
    <dsp:sp modelId="{494C06AE-2096-44C8-919C-F7E4707D848A}">
      <dsp:nvSpPr>
        <dsp:cNvPr id="0" name=""/>
        <dsp:cNvSpPr/>
      </dsp:nvSpPr>
      <dsp:spPr>
        <a:xfrm>
          <a:off x="7233800"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High Performance Development</a:t>
          </a:r>
        </a:p>
      </dsp:txBody>
      <dsp:txXfrm>
        <a:off x="7233800" y="6956146"/>
        <a:ext cx="1991599" cy="995799"/>
      </dsp:txXfrm>
    </dsp:sp>
    <dsp:sp modelId="{70E5AC41-484F-4D19-B37A-79BE2ED623C9}">
      <dsp:nvSpPr>
        <dsp:cNvPr id="0" name=""/>
        <dsp:cNvSpPr/>
      </dsp:nvSpPr>
      <dsp:spPr>
        <a:xfrm>
          <a:off x="9643635"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Beach Development and Promotion</a:t>
          </a:r>
        </a:p>
      </dsp:txBody>
      <dsp:txXfrm>
        <a:off x="9643635" y="6956146"/>
        <a:ext cx="1991599" cy="995799"/>
      </dsp:txXfrm>
    </dsp:sp>
    <dsp:sp modelId="{5778A601-D03F-45B7-A7BA-9550CFF5606E}">
      <dsp:nvSpPr>
        <dsp:cNvPr id="0" name=""/>
        <dsp:cNvSpPr/>
      </dsp:nvSpPr>
      <dsp:spPr>
        <a:xfrm>
          <a:off x="12053470"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Ad Hoc Committees</a:t>
          </a:r>
          <a:br>
            <a:rPr lang="en-CA" sz="2100" kern="1200" dirty="0"/>
          </a:br>
          <a:r>
            <a:rPr lang="en-CA" sz="2100" kern="1200" dirty="0"/>
            <a:t>(e.g. Discipline)</a:t>
          </a:r>
        </a:p>
      </dsp:txBody>
      <dsp:txXfrm>
        <a:off x="12053470" y="6956146"/>
        <a:ext cx="1991599" cy="995799"/>
      </dsp:txXfrm>
    </dsp:sp>
    <dsp:sp modelId="{5897D1E3-945B-4CB5-A2AB-1CC145C3E920}">
      <dsp:nvSpPr>
        <dsp:cNvPr id="0" name=""/>
        <dsp:cNvSpPr/>
      </dsp:nvSpPr>
      <dsp:spPr>
        <a:xfrm>
          <a:off x="13965406" y="5542110"/>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Zone Chairpersons</a:t>
          </a:r>
        </a:p>
      </dsp:txBody>
      <dsp:txXfrm>
        <a:off x="13965406" y="5542110"/>
        <a:ext cx="1991599" cy="995799"/>
      </dsp:txXfrm>
    </dsp:sp>
    <dsp:sp modelId="{E4496D78-9B43-49EF-984E-EAF13DF8D5AA}">
      <dsp:nvSpPr>
        <dsp:cNvPr id="0" name=""/>
        <dsp:cNvSpPr/>
      </dsp:nvSpPr>
      <dsp:spPr>
        <a:xfrm>
          <a:off x="14463306" y="6956146"/>
          <a:ext cx="1991599"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Association Membership</a:t>
          </a:r>
        </a:p>
      </dsp:txBody>
      <dsp:txXfrm>
        <a:off x="14463306" y="6956146"/>
        <a:ext cx="1991599" cy="995799"/>
      </dsp:txXfrm>
    </dsp:sp>
    <dsp:sp modelId="{2B58A5BC-9AED-407A-B663-8DFDC9437BFF}">
      <dsp:nvSpPr>
        <dsp:cNvPr id="0" name=""/>
        <dsp:cNvSpPr/>
      </dsp:nvSpPr>
      <dsp:spPr>
        <a:xfrm>
          <a:off x="11685980" y="4028435"/>
          <a:ext cx="2904966" cy="9957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CA" sz="2100" kern="1200" dirty="0"/>
            <a:t>Referee Association President (if applicable)</a:t>
          </a:r>
        </a:p>
      </dsp:txBody>
      <dsp:txXfrm>
        <a:off x="11685980" y="4028435"/>
        <a:ext cx="2904966" cy="99579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E68B7-673C-104C-B735-3996CEA435AB}" type="datetimeFigureOut">
              <a:rPr lang="en-US" smtClean="0"/>
              <a:t>9/26/23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40F1F-2C53-D242-A41A-E1F7E2241DD0}" type="slidenum">
              <a:rPr lang="en-US" smtClean="0"/>
              <a:t>‹#›</a:t>
            </a:fld>
            <a:endParaRPr lang="en-US" dirty="0"/>
          </a:p>
        </p:txBody>
      </p:sp>
    </p:spTree>
    <p:extLst>
      <p:ext uri="{BB962C8B-B14F-4D97-AF65-F5344CB8AC3E}">
        <p14:creationId xmlns:p14="http://schemas.microsoft.com/office/powerpoint/2010/main" val="1244016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40F1F-2C53-D242-A41A-E1F7E2241DD0}" type="slidenum">
              <a:rPr lang="en-US" smtClean="0"/>
              <a:t>19</a:t>
            </a:fld>
            <a:endParaRPr lang="en-US" dirty="0"/>
          </a:p>
        </p:txBody>
      </p:sp>
    </p:spTree>
    <p:extLst>
      <p:ext uri="{BB962C8B-B14F-4D97-AF65-F5344CB8AC3E}">
        <p14:creationId xmlns:p14="http://schemas.microsoft.com/office/powerpoint/2010/main" val="385334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2168BFA-8FF6-4AE0-9ADB-627A75860D42}" type="slidenum">
              <a:rPr lang="en-CA" smtClean="0"/>
              <a:pPr/>
              <a:t>23</a:t>
            </a:fld>
            <a:endParaRPr lang="en-CA" dirty="0"/>
          </a:p>
        </p:txBody>
      </p:sp>
    </p:spTree>
    <p:extLst>
      <p:ext uri="{BB962C8B-B14F-4D97-AF65-F5344CB8AC3E}">
        <p14:creationId xmlns:p14="http://schemas.microsoft.com/office/powerpoint/2010/main" val="344090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897637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480177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9069235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 Content">
    <p:spTree>
      <p:nvGrpSpPr>
        <p:cNvPr id="1" name=""/>
        <p:cNvGrpSpPr/>
        <p:nvPr/>
      </p:nvGrpSpPr>
      <p:grpSpPr>
        <a:xfrm>
          <a:off x="0" y="0"/>
          <a:ext cx="0" cy="0"/>
          <a:chOff x="0" y="0"/>
          <a:chExt cx="0" cy="0"/>
        </a:xfrm>
      </p:grpSpPr>
      <p:sp>
        <p:nvSpPr>
          <p:cNvPr id="2" name="Title 1"/>
          <p:cNvSpPr>
            <a:spLocks noGrp="1"/>
          </p:cNvSpPr>
          <p:nvPr>
            <p:ph type="title"/>
          </p:nvPr>
        </p:nvSpPr>
        <p:spPr>
          <a:xfrm>
            <a:off x="927100" y="612775"/>
            <a:ext cx="12633052" cy="2286000"/>
          </a:xfrm>
        </p:spPr>
        <p:txBody>
          <a:bodyPr/>
          <a:lstStyle/>
          <a:p>
            <a:r>
              <a:rPr lang="en-US"/>
              <a:t>Click to edit Master title style</a:t>
            </a:r>
          </a:p>
        </p:txBody>
      </p:sp>
      <p:sp>
        <p:nvSpPr>
          <p:cNvPr id="5" name="Content Placeholder 2"/>
          <p:cNvSpPr>
            <a:spLocks noGrp="1"/>
          </p:cNvSpPr>
          <p:nvPr>
            <p:ph idx="1"/>
          </p:nvPr>
        </p:nvSpPr>
        <p:spPr>
          <a:xfrm>
            <a:off x="958850" y="3473624"/>
            <a:ext cx="10441062" cy="8846964"/>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Picture Placeholder 6"/>
          <p:cNvSpPr>
            <a:spLocks noGrp="1"/>
          </p:cNvSpPr>
          <p:nvPr>
            <p:ph type="pic" sz="quarter" idx="10"/>
          </p:nvPr>
        </p:nvSpPr>
        <p:spPr>
          <a:xfrm>
            <a:off x="14136217" y="0"/>
            <a:ext cx="10247784" cy="13716000"/>
          </a:xfrm>
        </p:spPr>
        <p:txBody>
          <a:bodyPr/>
          <a:lstStyle/>
          <a:p>
            <a:endParaRPr lang="en-US" dirty="0"/>
          </a:p>
        </p:txBody>
      </p:sp>
    </p:spTree>
    <p:extLst>
      <p:ext uri="{BB962C8B-B14F-4D97-AF65-F5344CB8AC3E}">
        <p14:creationId xmlns:p14="http://schemas.microsoft.com/office/powerpoint/2010/main" val="23783530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3306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2"/>
          <p:cNvSpPr txBox="1">
            <a:spLocks/>
          </p:cNvSpPr>
          <p:nvPr userDrawn="1"/>
        </p:nvSpPr>
        <p:spPr>
          <a:xfrm>
            <a:off x="887413" y="5705475"/>
            <a:ext cx="21945600" cy="2286000"/>
          </a:xfrm>
          <a:prstGeom prst="rect">
            <a:avLst/>
          </a:prstGeom>
        </p:spPr>
        <p:txBody>
          <a:bodyPr anchor="ctr">
            <a:normAutofit fontScale="25000" lnSpcReduction="20000"/>
          </a:bodyPr>
          <a:lstStyle>
            <a:lvl1pPr algn="l" rtl="0" eaLnBrk="0" fontAlgn="base" hangingPunct="0">
              <a:spcBef>
                <a:spcPct val="0"/>
              </a:spcBef>
              <a:spcAft>
                <a:spcPct val="0"/>
              </a:spcAft>
              <a:defRPr sz="19400">
                <a:solidFill>
                  <a:srgbClr val="FEFEFE"/>
                </a:solidFill>
                <a:latin typeface="+mj-lt"/>
                <a:ea typeface="+mj-ea"/>
                <a:cs typeface="+mj-cs"/>
                <a:sym typeface="Ciutadella Bold" charset="0"/>
              </a:defRPr>
            </a:lvl1pPr>
            <a:lvl2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2pPr>
            <a:lvl3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3pPr>
            <a:lvl4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4pPr>
            <a:lvl5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5pPr>
            <a:lvl6pPr marL="4572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6pPr>
            <a:lvl7pPr marL="9144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7pPr>
            <a:lvl8pPr marL="13716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8pPr>
            <a:lvl9pPr marL="18288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9pPr>
          </a:lstStyle>
          <a:p>
            <a:pPr eaLnBrk="1" hangingPunct="1">
              <a:lnSpc>
                <a:spcPts val="21700"/>
              </a:lnSpc>
              <a:spcBef>
                <a:spcPts val="0"/>
              </a:spcBef>
              <a:defRPr/>
            </a:pPr>
            <a:endParaRPr lang="en-US" b="1" cap="all" dirty="0">
              <a:latin typeface="Ciutadella"/>
              <a:ea typeface="ヒラギノ角ゴ ProN W6" charset="0"/>
              <a:cs typeface="ヒラギノ角ゴ ProN W6" charset="0"/>
            </a:endParaRPr>
          </a:p>
        </p:txBody>
      </p:sp>
      <p:sp>
        <p:nvSpPr>
          <p:cNvPr id="12" name="Title Placeholder 11"/>
          <p:cNvSpPr>
            <a:spLocks noGrp="1"/>
          </p:cNvSpPr>
          <p:nvPr>
            <p:ph type="title"/>
          </p:nvPr>
        </p:nvSpPr>
        <p:spPr>
          <a:xfrm>
            <a:off x="1219200" y="1673425"/>
            <a:ext cx="21945600" cy="9649071"/>
          </a:xfrm>
          <a:prstGeom prst="rect">
            <a:avLst/>
          </a:prstGeom>
        </p:spPr>
        <p:txBody>
          <a:bodyPr vert="horz" lIns="91440" tIns="45720" rIns="91440" bIns="45720" rtlCol="0" anchor="ctr">
            <a:normAutofit/>
          </a:bodyPr>
          <a:lstStyle/>
          <a:p>
            <a:r>
              <a:rPr lang="en-US" dirty="0"/>
              <a:t>Click to edit Master title style</a:t>
            </a:r>
          </a:p>
        </p:txBody>
      </p:sp>
      <p:sp>
        <p:nvSpPr>
          <p:cNvPr id="14" name="Footer Placeholder 13"/>
          <p:cNvSpPr>
            <a:spLocks noGrp="1"/>
          </p:cNvSpPr>
          <p:nvPr>
            <p:ph type="ftr" sz="quarter" idx="3"/>
          </p:nvPr>
        </p:nvSpPr>
        <p:spPr>
          <a:xfrm>
            <a:off x="1230040" y="11888390"/>
            <a:ext cx="7721600" cy="730250"/>
          </a:xfrm>
          <a:prstGeom prst="rect">
            <a:avLst/>
          </a:prstGeom>
        </p:spPr>
        <p:txBody>
          <a:bodyPr vert="horz" lIns="91440" tIns="45720" rIns="91440" bIns="45720" rtlCol="0" anchor="ctr"/>
          <a:lstStyle>
            <a:lvl1pPr algn="l">
              <a:defRPr sz="4000" b="0" i="0" baseline="0">
                <a:solidFill>
                  <a:srgbClr val="FFFFFF"/>
                </a:solidFill>
                <a:latin typeface="Helvetica" charset="0"/>
              </a:defRPr>
            </a:lvl1pPr>
          </a:lstStyle>
          <a:p>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53040" y="774656"/>
            <a:ext cx="1878208" cy="2410936"/>
          </a:xfrm>
          <a:prstGeom prst="rect">
            <a:avLst/>
          </a:prstGeom>
        </p:spPr>
      </p:pic>
    </p:spTree>
    <p:extLst>
      <p:ext uri="{BB962C8B-B14F-4D97-AF65-F5344CB8AC3E}">
        <p14:creationId xmlns:p14="http://schemas.microsoft.com/office/powerpoint/2010/main" val="790585612"/>
      </p:ext>
    </p:extLst>
  </p:cSld>
  <p:clrMap bg1="lt1" tx1="dk1" bg2="lt2" tx2="dk2" accent1="accent1" accent2="accent2" accent3="accent3" accent4="accent4" accent5="accent5" accent6="accent6" hlink="hlink" folHlink="folHlink"/>
  <p:sldLayoutIdLst>
    <p:sldLayoutId id="2147483668" r:id="rId1"/>
  </p:sldLayoutIdLst>
  <p:transition/>
  <p:txStyles>
    <p:titleStyle>
      <a:lvl1pPr algn="l" rtl="0" eaLnBrk="0" fontAlgn="base" hangingPunct="0">
        <a:lnSpc>
          <a:spcPts val="14500"/>
        </a:lnSpc>
        <a:spcBef>
          <a:spcPct val="0"/>
        </a:spcBef>
        <a:spcAft>
          <a:spcPts val="0"/>
        </a:spcAft>
        <a:defRPr sz="15000" b="1" i="0" kern="10000" spc="-200" baseline="0">
          <a:solidFill>
            <a:srgbClr val="FFFFFF"/>
          </a:solidFill>
          <a:latin typeface="Helvetica"/>
          <a:ea typeface="+mj-ea"/>
          <a:cs typeface="Helvetica"/>
          <a:sym typeface="Ciutadella Bold" charset="0"/>
        </a:defRPr>
      </a:lvl1pPr>
      <a:lvl2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2pPr>
      <a:lvl3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3pPr>
      <a:lvl4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4pPr>
      <a:lvl5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5pPr>
      <a:lvl6pPr marL="4572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6pPr>
      <a:lvl7pPr marL="9144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7pPr>
      <a:lvl8pPr marL="13716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8pPr>
      <a:lvl9pPr marL="18288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9pPr>
    </p:titleStyle>
    <p:bodyStyle>
      <a:lvl1pPr marL="342900" indent="-342900" algn="ctr" rtl="0" eaLnBrk="0" fontAlgn="base" hangingPunct="0">
        <a:spcBef>
          <a:spcPct val="0"/>
        </a:spcBef>
        <a:spcAft>
          <a:spcPct val="0"/>
        </a:spcAft>
        <a:defRPr sz="4400">
          <a:solidFill>
            <a:schemeClr val="tx1"/>
          </a:solidFill>
          <a:latin typeface="+mn-lt"/>
          <a:ea typeface="+mn-ea"/>
          <a:cs typeface="+mn-cs"/>
          <a:sym typeface="Helvetica Light" charset="0"/>
        </a:defRPr>
      </a:lvl1pPr>
      <a:lvl2pPr marL="228600" indent="228600" algn="ctr" rtl="0" eaLnBrk="0" fontAlgn="base" hangingPunct="0">
        <a:spcBef>
          <a:spcPct val="0"/>
        </a:spcBef>
        <a:spcAft>
          <a:spcPct val="0"/>
        </a:spcAft>
        <a:defRPr sz="4400">
          <a:solidFill>
            <a:schemeClr val="tx1"/>
          </a:solidFill>
          <a:latin typeface="+mn-lt"/>
          <a:ea typeface="+mn-ea"/>
          <a:cs typeface="+mn-cs"/>
          <a:sym typeface="Helvetica Light" charset="0"/>
        </a:defRPr>
      </a:lvl2pPr>
      <a:lvl3pPr marL="457200" indent="457200" algn="ctr" rtl="0" eaLnBrk="0" fontAlgn="base" hangingPunct="0">
        <a:spcBef>
          <a:spcPct val="0"/>
        </a:spcBef>
        <a:spcAft>
          <a:spcPct val="0"/>
        </a:spcAft>
        <a:defRPr sz="4400">
          <a:solidFill>
            <a:schemeClr val="tx1"/>
          </a:solidFill>
          <a:latin typeface="+mn-lt"/>
          <a:ea typeface="+mn-ea"/>
          <a:cs typeface="+mn-cs"/>
          <a:sym typeface="Helvetica Light" charset="0"/>
        </a:defRPr>
      </a:lvl3pPr>
      <a:lvl4pPr marL="685800" indent="685800" algn="ctr" rtl="0" eaLnBrk="0" fontAlgn="base" hangingPunct="0">
        <a:spcBef>
          <a:spcPct val="0"/>
        </a:spcBef>
        <a:spcAft>
          <a:spcPct val="0"/>
        </a:spcAft>
        <a:defRPr sz="4400">
          <a:solidFill>
            <a:schemeClr val="tx1"/>
          </a:solidFill>
          <a:latin typeface="+mn-lt"/>
          <a:ea typeface="+mn-ea"/>
          <a:cs typeface="+mn-cs"/>
          <a:sym typeface="Helvetica Light" charset="0"/>
        </a:defRPr>
      </a:lvl4pPr>
      <a:lvl5pPr marL="914400" indent="914400" algn="ctr" rtl="0" eaLnBrk="0" fontAlgn="base" hangingPunct="0">
        <a:spcBef>
          <a:spcPct val="0"/>
        </a:spcBef>
        <a:spcAft>
          <a:spcPct val="0"/>
        </a:spcAft>
        <a:defRPr sz="4400">
          <a:solidFill>
            <a:schemeClr val="tx1"/>
          </a:solidFill>
          <a:latin typeface="+mn-lt"/>
          <a:ea typeface="+mn-ea"/>
          <a:cs typeface="+mn-cs"/>
          <a:sym typeface="Helvetica Light" charset="0"/>
        </a:defRPr>
      </a:lvl5pPr>
      <a:lvl6pPr marL="1371600" algn="ctr" rtl="0" fontAlgn="base">
        <a:spcBef>
          <a:spcPct val="0"/>
        </a:spcBef>
        <a:spcAft>
          <a:spcPct val="0"/>
        </a:spcAft>
        <a:defRPr sz="4400">
          <a:solidFill>
            <a:schemeClr val="tx1"/>
          </a:solidFill>
          <a:latin typeface="+mn-lt"/>
          <a:ea typeface="+mn-ea"/>
          <a:cs typeface="+mn-cs"/>
          <a:sym typeface="Helvetica Light" charset="0"/>
        </a:defRPr>
      </a:lvl6pPr>
      <a:lvl7pPr marL="1828800" algn="ctr" rtl="0" fontAlgn="base">
        <a:spcBef>
          <a:spcPct val="0"/>
        </a:spcBef>
        <a:spcAft>
          <a:spcPct val="0"/>
        </a:spcAft>
        <a:defRPr sz="4400">
          <a:solidFill>
            <a:schemeClr val="tx1"/>
          </a:solidFill>
          <a:latin typeface="+mn-lt"/>
          <a:ea typeface="+mn-ea"/>
          <a:cs typeface="+mn-cs"/>
          <a:sym typeface="Helvetica Light" charset="0"/>
        </a:defRPr>
      </a:lvl7pPr>
      <a:lvl8pPr marL="2286000" algn="ctr" rtl="0" fontAlgn="base">
        <a:spcBef>
          <a:spcPct val="0"/>
        </a:spcBef>
        <a:spcAft>
          <a:spcPct val="0"/>
        </a:spcAft>
        <a:defRPr sz="4400">
          <a:solidFill>
            <a:schemeClr val="tx1"/>
          </a:solidFill>
          <a:latin typeface="+mn-lt"/>
          <a:ea typeface="+mn-ea"/>
          <a:cs typeface="+mn-cs"/>
          <a:sym typeface="Helvetica Light" charset="0"/>
        </a:defRPr>
      </a:lvl8pPr>
      <a:lvl9pPr marL="2743200" algn="ctr" rtl="0" fontAlgn="base">
        <a:spcBef>
          <a:spcPct val="0"/>
        </a:spcBef>
        <a:spcAft>
          <a:spcPct val="0"/>
        </a:spcAft>
        <a:defRPr sz="44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F193A"/>
        </a:solidFill>
        <a:effectLst/>
      </p:bgPr>
    </p:bg>
    <p:spTree>
      <p:nvGrpSpPr>
        <p:cNvPr id="1" name=""/>
        <p:cNvGrpSpPr/>
        <p:nvPr/>
      </p:nvGrpSpPr>
      <p:grpSpPr>
        <a:xfrm>
          <a:off x="0" y="0"/>
          <a:ext cx="0" cy="0"/>
          <a:chOff x="0" y="0"/>
          <a:chExt cx="0" cy="0"/>
        </a:xfrm>
      </p:grpSpPr>
      <p:sp>
        <p:nvSpPr>
          <p:cNvPr id="7" name="Title Placeholder 2"/>
          <p:cNvSpPr txBox="1">
            <a:spLocks/>
          </p:cNvSpPr>
          <p:nvPr userDrawn="1"/>
        </p:nvSpPr>
        <p:spPr>
          <a:xfrm>
            <a:off x="887413" y="5705475"/>
            <a:ext cx="21945600" cy="2286000"/>
          </a:xfrm>
          <a:prstGeom prst="rect">
            <a:avLst/>
          </a:prstGeom>
        </p:spPr>
        <p:txBody>
          <a:bodyPr anchor="ctr">
            <a:normAutofit fontScale="25000" lnSpcReduction="20000"/>
          </a:bodyPr>
          <a:lstStyle>
            <a:lvl1pPr algn="l" rtl="0" eaLnBrk="0" fontAlgn="base" hangingPunct="0">
              <a:spcBef>
                <a:spcPct val="0"/>
              </a:spcBef>
              <a:spcAft>
                <a:spcPct val="0"/>
              </a:spcAft>
              <a:defRPr sz="19400">
                <a:solidFill>
                  <a:srgbClr val="FEFEFE"/>
                </a:solidFill>
                <a:latin typeface="+mj-lt"/>
                <a:ea typeface="+mj-ea"/>
                <a:cs typeface="+mj-cs"/>
                <a:sym typeface="Ciutadella Bold" charset="0"/>
              </a:defRPr>
            </a:lvl1pPr>
            <a:lvl2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2pPr>
            <a:lvl3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3pPr>
            <a:lvl4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4pPr>
            <a:lvl5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5pPr>
            <a:lvl6pPr marL="4572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6pPr>
            <a:lvl7pPr marL="9144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7pPr>
            <a:lvl8pPr marL="13716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8pPr>
            <a:lvl9pPr marL="18288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9pPr>
          </a:lstStyle>
          <a:p>
            <a:pPr eaLnBrk="1" hangingPunct="1">
              <a:lnSpc>
                <a:spcPts val="21700"/>
              </a:lnSpc>
              <a:spcBef>
                <a:spcPts val="0"/>
              </a:spcBef>
              <a:defRPr/>
            </a:pPr>
            <a:endParaRPr lang="en-US" b="1" cap="all" dirty="0">
              <a:latin typeface="Ciutadella"/>
              <a:ea typeface="ヒラギノ角ゴ ProN W6" charset="0"/>
              <a:cs typeface="ヒラギノ角ゴ ProN W6" charset="0"/>
            </a:endParaRPr>
          </a:p>
        </p:txBody>
      </p:sp>
      <p:sp>
        <p:nvSpPr>
          <p:cNvPr id="12" name="Title Placeholder 11"/>
          <p:cNvSpPr>
            <a:spLocks noGrp="1"/>
          </p:cNvSpPr>
          <p:nvPr>
            <p:ph type="title"/>
          </p:nvPr>
        </p:nvSpPr>
        <p:spPr>
          <a:xfrm>
            <a:off x="1219200" y="1673425"/>
            <a:ext cx="21945600" cy="9649071"/>
          </a:xfrm>
          <a:prstGeom prst="rect">
            <a:avLst/>
          </a:prstGeom>
        </p:spPr>
        <p:txBody>
          <a:bodyPr vert="horz" lIns="91440" tIns="45720" rIns="91440" bIns="45720" rtlCol="0" anchor="ctr">
            <a:normAutofit/>
          </a:bodyPr>
          <a:lstStyle/>
          <a:p>
            <a:r>
              <a:rPr lang="en-US" dirty="0"/>
              <a:t>Click to edit Master title style</a:t>
            </a:r>
          </a:p>
        </p:txBody>
      </p:sp>
      <p:sp>
        <p:nvSpPr>
          <p:cNvPr id="14" name="Footer Placeholder 13"/>
          <p:cNvSpPr>
            <a:spLocks noGrp="1"/>
          </p:cNvSpPr>
          <p:nvPr>
            <p:ph type="ftr" sz="quarter" idx="3"/>
          </p:nvPr>
        </p:nvSpPr>
        <p:spPr>
          <a:xfrm>
            <a:off x="1230040" y="11888390"/>
            <a:ext cx="7721600" cy="730250"/>
          </a:xfrm>
          <a:prstGeom prst="rect">
            <a:avLst/>
          </a:prstGeom>
        </p:spPr>
        <p:txBody>
          <a:bodyPr vert="horz" lIns="91440" tIns="45720" rIns="91440" bIns="45720" rtlCol="0" anchor="ctr"/>
          <a:lstStyle>
            <a:lvl1pPr algn="l">
              <a:defRPr sz="4000" b="0" i="0" baseline="0">
                <a:solidFill>
                  <a:srgbClr val="FFFFFF"/>
                </a:solidFill>
                <a:latin typeface="Helvetica" charset="0"/>
              </a:defRPr>
            </a:lvl1pPr>
          </a:lstStyle>
          <a:p>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53040" y="774656"/>
            <a:ext cx="1878208" cy="2410936"/>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ransition/>
  <p:txStyles>
    <p:titleStyle>
      <a:lvl1pPr algn="l" rtl="0" eaLnBrk="0" fontAlgn="base" hangingPunct="0">
        <a:lnSpc>
          <a:spcPts val="14500"/>
        </a:lnSpc>
        <a:spcBef>
          <a:spcPct val="0"/>
        </a:spcBef>
        <a:spcAft>
          <a:spcPts val="0"/>
        </a:spcAft>
        <a:defRPr sz="15000" b="1" i="0" kern="10000" spc="-200" baseline="0">
          <a:solidFill>
            <a:srgbClr val="FFFFFF"/>
          </a:solidFill>
          <a:latin typeface="Helvetica"/>
          <a:ea typeface="+mj-ea"/>
          <a:cs typeface="Helvetica"/>
          <a:sym typeface="Ciutadella Bold" charset="0"/>
        </a:defRPr>
      </a:lvl1pPr>
      <a:lvl2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2pPr>
      <a:lvl3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3pPr>
      <a:lvl4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4pPr>
      <a:lvl5pPr algn="l" rtl="0" eaLnBrk="0" fontAlgn="base" hangingPunct="0">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5pPr>
      <a:lvl6pPr marL="4572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6pPr>
      <a:lvl7pPr marL="9144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7pPr>
      <a:lvl8pPr marL="13716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8pPr>
      <a:lvl9pPr marL="1828800" algn="l" rtl="0" fontAlgn="base">
        <a:spcBef>
          <a:spcPct val="0"/>
        </a:spcBef>
        <a:spcAft>
          <a:spcPct val="0"/>
        </a:spcAft>
        <a:defRPr sz="19400">
          <a:solidFill>
            <a:srgbClr val="FEFEFE"/>
          </a:solidFill>
          <a:latin typeface="Ciutadella Bold" charset="0"/>
          <a:ea typeface="ヒラギノ角ゴ ProN W6" charset="0"/>
          <a:cs typeface="ヒラギノ角ゴ ProN W6" charset="0"/>
          <a:sym typeface="Ciutadella Bold" charset="0"/>
        </a:defRPr>
      </a:lvl9pPr>
    </p:titleStyle>
    <p:bodyStyle>
      <a:lvl1pPr marL="342900" indent="-342900" algn="ctr" rtl="0" eaLnBrk="0" fontAlgn="base" hangingPunct="0">
        <a:spcBef>
          <a:spcPct val="0"/>
        </a:spcBef>
        <a:spcAft>
          <a:spcPct val="0"/>
        </a:spcAft>
        <a:defRPr sz="4400">
          <a:solidFill>
            <a:schemeClr val="tx1"/>
          </a:solidFill>
          <a:latin typeface="+mn-lt"/>
          <a:ea typeface="+mn-ea"/>
          <a:cs typeface="+mn-cs"/>
          <a:sym typeface="Helvetica Light" charset="0"/>
        </a:defRPr>
      </a:lvl1pPr>
      <a:lvl2pPr marL="228600" indent="228600" algn="ctr" rtl="0" eaLnBrk="0" fontAlgn="base" hangingPunct="0">
        <a:spcBef>
          <a:spcPct val="0"/>
        </a:spcBef>
        <a:spcAft>
          <a:spcPct val="0"/>
        </a:spcAft>
        <a:defRPr sz="4400">
          <a:solidFill>
            <a:schemeClr val="tx1"/>
          </a:solidFill>
          <a:latin typeface="+mn-lt"/>
          <a:ea typeface="+mn-ea"/>
          <a:cs typeface="+mn-cs"/>
          <a:sym typeface="Helvetica Light" charset="0"/>
        </a:defRPr>
      </a:lvl2pPr>
      <a:lvl3pPr marL="457200" indent="457200" algn="ctr" rtl="0" eaLnBrk="0" fontAlgn="base" hangingPunct="0">
        <a:spcBef>
          <a:spcPct val="0"/>
        </a:spcBef>
        <a:spcAft>
          <a:spcPct val="0"/>
        </a:spcAft>
        <a:defRPr sz="4400">
          <a:solidFill>
            <a:schemeClr val="tx1"/>
          </a:solidFill>
          <a:latin typeface="+mn-lt"/>
          <a:ea typeface="+mn-ea"/>
          <a:cs typeface="+mn-cs"/>
          <a:sym typeface="Helvetica Light" charset="0"/>
        </a:defRPr>
      </a:lvl3pPr>
      <a:lvl4pPr marL="685800" indent="685800" algn="ctr" rtl="0" eaLnBrk="0" fontAlgn="base" hangingPunct="0">
        <a:spcBef>
          <a:spcPct val="0"/>
        </a:spcBef>
        <a:spcAft>
          <a:spcPct val="0"/>
        </a:spcAft>
        <a:defRPr sz="4400">
          <a:solidFill>
            <a:schemeClr val="tx1"/>
          </a:solidFill>
          <a:latin typeface="+mn-lt"/>
          <a:ea typeface="+mn-ea"/>
          <a:cs typeface="+mn-cs"/>
          <a:sym typeface="Helvetica Light" charset="0"/>
        </a:defRPr>
      </a:lvl4pPr>
      <a:lvl5pPr marL="914400" indent="914400" algn="ctr" rtl="0" eaLnBrk="0" fontAlgn="base" hangingPunct="0">
        <a:spcBef>
          <a:spcPct val="0"/>
        </a:spcBef>
        <a:spcAft>
          <a:spcPct val="0"/>
        </a:spcAft>
        <a:defRPr sz="4400">
          <a:solidFill>
            <a:schemeClr val="tx1"/>
          </a:solidFill>
          <a:latin typeface="+mn-lt"/>
          <a:ea typeface="+mn-ea"/>
          <a:cs typeface="+mn-cs"/>
          <a:sym typeface="Helvetica Light" charset="0"/>
        </a:defRPr>
      </a:lvl5pPr>
      <a:lvl6pPr marL="1371600" algn="ctr" rtl="0" fontAlgn="base">
        <a:spcBef>
          <a:spcPct val="0"/>
        </a:spcBef>
        <a:spcAft>
          <a:spcPct val="0"/>
        </a:spcAft>
        <a:defRPr sz="4400">
          <a:solidFill>
            <a:schemeClr val="tx1"/>
          </a:solidFill>
          <a:latin typeface="+mn-lt"/>
          <a:ea typeface="+mn-ea"/>
          <a:cs typeface="+mn-cs"/>
          <a:sym typeface="Helvetica Light" charset="0"/>
        </a:defRPr>
      </a:lvl6pPr>
      <a:lvl7pPr marL="1828800" algn="ctr" rtl="0" fontAlgn="base">
        <a:spcBef>
          <a:spcPct val="0"/>
        </a:spcBef>
        <a:spcAft>
          <a:spcPct val="0"/>
        </a:spcAft>
        <a:defRPr sz="4400">
          <a:solidFill>
            <a:schemeClr val="tx1"/>
          </a:solidFill>
          <a:latin typeface="+mn-lt"/>
          <a:ea typeface="+mn-ea"/>
          <a:cs typeface="+mn-cs"/>
          <a:sym typeface="Helvetica Light" charset="0"/>
        </a:defRPr>
      </a:lvl7pPr>
      <a:lvl8pPr marL="2286000" algn="ctr" rtl="0" fontAlgn="base">
        <a:spcBef>
          <a:spcPct val="0"/>
        </a:spcBef>
        <a:spcAft>
          <a:spcPct val="0"/>
        </a:spcAft>
        <a:defRPr sz="4400">
          <a:solidFill>
            <a:schemeClr val="tx1"/>
          </a:solidFill>
          <a:latin typeface="+mn-lt"/>
          <a:ea typeface="+mn-ea"/>
          <a:cs typeface="+mn-cs"/>
          <a:sym typeface="Helvetica Light" charset="0"/>
        </a:defRPr>
      </a:lvl8pPr>
      <a:lvl9pPr marL="2743200" algn="ctr" rtl="0" fontAlgn="base">
        <a:spcBef>
          <a:spcPct val="0"/>
        </a:spcBef>
        <a:spcAft>
          <a:spcPct val="0"/>
        </a:spcAft>
        <a:defRPr sz="44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927100" y="612775"/>
            <a:ext cx="21005800" cy="2286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dirty="0">
                <a:sym typeface="Ciutadella Bold" charset="0"/>
              </a:rPr>
              <a:t>Click to edit Master title style</a:t>
            </a:r>
          </a:p>
        </p:txBody>
      </p:sp>
      <p:sp>
        <p:nvSpPr>
          <p:cNvPr id="4098" name="Rectangle 2"/>
          <p:cNvSpPr>
            <a:spLocks noGrp="1" noChangeArrowheads="1"/>
          </p:cNvSpPr>
          <p:nvPr>
            <p:ph type="body" idx="1"/>
          </p:nvPr>
        </p:nvSpPr>
        <p:spPr bwMode="auto">
          <a:xfrm>
            <a:off x="958850" y="3473624"/>
            <a:ext cx="21005800" cy="8846964"/>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US" dirty="0">
                <a:sym typeface="Helvetica Light" charset="0"/>
              </a:rPr>
              <a:t>Click to edit Master text styles</a:t>
            </a:r>
          </a:p>
          <a:p>
            <a:pPr lvl="1"/>
            <a:r>
              <a:rPr lang="en-US" dirty="0">
                <a:sym typeface="Helvetica Light" charset="0"/>
              </a:rPr>
              <a:t>Second level</a:t>
            </a:r>
          </a:p>
          <a:p>
            <a:pPr lvl="2"/>
            <a:r>
              <a:rPr lang="en-US" dirty="0">
                <a:sym typeface="Helvetica Light" charset="0"/>
              </a:rPr>
              <a:t>Third level</a:t>
            </a:r>
          </a:p>
          <a:p>
            <a:pPr lvl="3"/>
            <a:r>
              <a:rPr lang="en-US" dirty="0">
                <a:sym typeface="Helvetica Light" charset="0"/>
              </a:rPr>
              <a:t>Fourth level</a:t>
            </a:r>
          </a:p>
          <a:p>
            <a:pPr lvl="4"/>
            <a:r>
              <a:rPr lang="en-US" dirty="0">
                <a:sym typeface="Helvetica Light" charset="0"/>
              </a:rPr>
              <a:t>Fifth level</a:t>
            </a: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625048" y="851272"/>
            <a:ext cx="1786035" cy="226231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Lst>
  <p:transition/>
  <p:txStyles>
    <p:titleStyle>
      <a:lvl1pPr algn="l" rtl="0" eaLnBrk="0" fontAlgn="base" hangingPunct="0">
        <a:spcBef>
          <a:spcPct val="0"/>
        </a:spcBef>
        <a:spcAft>
          <a:spcPct val="0"/>
        </a:spcAft>
        <a:defRPr sz="8600" b="1" i="0" cap="none" baseline="0">
          <a:solidFill>
            <a:schemeClr val="tx1"/>
          </a:solidFill>
          <a:latin typeface="Helvetica"/>
          <a:ea typeface="+mj-ea"/>
          <a:cs typeface="Helvetica"/>
          <a:sym typeface="Ciutadella Bold" charset="0"/>
        </a:defRPr>
      </a:lvl1pPr>
      <a:lvl2pPr algn="l" rtl="0" eaLnBrk="0" fontAlgn="base" hangingPunct="0">
        <a:spcBef>
          <a:spcPct val="0"/>
        </a:spcBef>
        <a:spcAft>
          <a:spcPct val="0"/>
        </a:spcAft>
        <a:defRPr sz="8600" b="1">
          <a:solidFill>
            <a:srgbClr val="139BD0"/>
          </a:solidFill>
          <a:latin typeface="Ciutadella" charset="0"/>
          <a:ea typeface="ヒラギノ角ゴ ProN W6" charset="0"/>
          <a:cs typeface="ヒラギノ角ゴ ProN W6" charset="0"/>
          <a:sym typeface="Ciutadella Bold" charset="0"/>
        </a:defRPr>
      </a:lvl2pPr>
      <a:lvl3pPr algn="l" rtl="0" eaLnBrk="0" fontAlgn="base" hangingPunct="0">
        <a:spcBef>
          <a:spcPct val="0"/>
        </a:spcBef>
        <a:spcAft>
          <a:spcPct val="0"/>
        </a:spcAft>
        <a:defRPr sz="8600" b="1">
          <a:solidFill>
            <a:srgbClr val="139BD0"/>
          </a:solidFill>
          <a:latin typeface="Ciutadella" charset="0"/>
          <a:ea typeface="ヒラギノ角ゴ ProN W6" charset="0"/>
          <a:cs typeface="ヒラギノ角ゴ ProN W6" charset="0"/>
          <a:sym typeface="Ciutadella Bold" charset="0"/>
        </a:defRPr>
      </a:lvl3pPr>
      <a:lvl4pPr algn="l" rtl="0" eaLnBrk="0" fontAlgn="base" hangingPunct="0">
        <a:spcBef>
          <a:spcPct val="0"/>
        </a:spcBef>
        <a:spcAft>
          <a:spcPct val="0"/>
        </a:spcAft>
        <a:defRPr sz="8600" b="1">
          <a:solidFill>
            <a:srgbClr val="139BD0"/>
          </a:solidFill>
          <a:latin typeface="Ciutadella" charset="0"/>
          <a:ea typeface="ヒラギノ角ゴ ProN W6" charset="0"/>
          <a:cs typeface="ヒラギノ角ゴ ProN W6" charset="0"/>
          <a:sym typeface="Ciutadella Bold" charset="0"/>
        </a:defRPr>
      </a:lvl4pPr>
      <a:lvl5pPr algn="l" rtl="0" eaLnBrk="0" fontAlgn="base" hangingPunct="0">
        <a:spcBef>
          <a:spcPct val="0"/>
        </a:spcBef>
        <a:spcAft>
          <a:spcPct val="0"/>
        </a:spcAft>
        <a:defRPr sz="8600" b="1">
          <a:solidFill>
            <a:srgbClr val="139BD0"/>
          </a:solidFill>
          <a:latin typeface="Ciutadella" charset="0"/>
          <a:ea typeface="ヒラギノ角ゴ ProN W6" charset="0"/>
          <a:cs typeface="ヒラギノ角ゴ ProN W6" charset="0"/>
          <a:sym typeface="Ciutadella Bold" charset="0"/>
        </a:defRPr>
      </a:lvl5pPr>
      <a:lvl6pPr marL="457200" algn="l" rtl="0" fontAlgn="base">
        <a:spcBef>
          <a:spcPct val="0"/>
        </a:spcBef>
        <a:spcAft>
          <a:spcPct val="0"/>
        </a:spcAft>
        <a:defRPr sz="8600">
          <a:solidFill>
            <a:srgbClr val="139BD0"/>
          </a:solidFill>
          <a:latin typeface="Ciutadella Bold" charset="0"/>
          <a:ea typeface="ヒラギノ角ゴ ProN W6" charset="0"/>
          <a:cs typeface="ヒラギノ角ゴ ProN W6" charset="0"/>
          <a:sym typeface="Ciutadella Bold" charset="0"/>
        </a:defRPr>
      </a:lvl6pPr>
      <a:lvl7pPr marL="914400" algn="l" rtl="0" fontAlgn="base">
        <a:spcBef>
          <a:spcPct val="0"/>
        </a:spcBef>
        <a:spcAft>
          <a:spcPct val="0"/>
        </a:spcAft>
        <a:defRPr sz="8600">
          <a:solidFill>
            <a:srgbClr val="139BD0"/>
          </a:solidFill>
          <a:latin typeface="Ciutadella Bold" charset="0"/>
          <a:ea typeface="ヒラギノ角ゴ ProN W6" charset="0"/>
          <a:cs typeface="ヒラギノ角ゴ ProN W6" charset="0"/>
          <a:sym typeface="Ciutadella Bold" charset="0"/>
        </a:defRPr>
      </a:lvl7pPr>
      <a:lvl8pPr marL="1371600" algn="l" rtl="0" fontAlgn="base">
        <a:spcBef>
          <a:spcPct val="0"/>
        </a:spcBef>
        <a:spcAft>
          <a:spcPct val="0"/>
        </a:spcAft>
        <a:defRPr sz="8600">
          <a:solidFill>
            <a:srgbClr val="139BD0"/>
          </a:solidFill>
          <a:latin typeface="Ciutadella Bold" charset="0"/>
          <a:ea typeface="ヒラギノ角ゴ ProN W6" charset="0"/>
          <a:cs typeface="ヒラギノ角ゴ ProN W6" charset="0"/>
          <a:sym typeface="Ciutadella Bold" charset="0"/>
        </a:defRPr>
      </a:lvl8pPr>
      <a:lvl9pPr marL="1828800" algn="l" rtl="0" fontAlgn="base">
        <a:spcBef>
          <a:spcPct val="0"/>
        </a:spcBef>
        <a:spcAft>
          <a:spcPct val="0"/>
        </a:spcAft>
        <a:defRPr sz="8600">
          <a:solidFill>
            <a:srgbClr val="139BD0"/>
          </a:solidFill>
          <a:latin typeface="Ciutadella Bold" charset="0"/>
          <a:ea typeface="ヒラギノ角ゴ ProN W6" charset="0"/>
          <a:cs typeface="ヒラギノ角ゴ ProN W6" charset="0"/>
          <a:sym typeface="Ciutadella Bold" charset="0"/>
        </a:defRPr>
      </a:lvl9pPr>
    </p:titleStyle>
    <p:bodyStyle>
      <a:lvl1pPr marL="635000" indent="-635000" algn="l" rtl="0" eaLnBrk="0" fontAlgn="base" hangingPunct="0">
        <a:spcBef>
          <a:spcPts val="45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1pPr>
      <a:lvl2pPr marL="1219200" indent="-635000" algn="l" rtl="0" eaLnBrk="0" fontAlgn="base" hangingPunct="0">
        <a:spcBef>
          <a:spcPts val="45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2pPr>
      <a:lvl3pPr marL="1854200" indent="-635000" algn="l" rtl="0" eaLnBrk="0" fontAlgn="base" hangingPunct="0">
        <a:spcBef>
          <a:spcPts val="45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3pPr>
      <a:lvl4pPr marL="2489200" indent="-635000" algn="l" rtl="0" eaLnBrk="0" fontAlgn="base" hangingPunct="0">
        <a:spcBef>
          <a:spcPts val="45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4pPr>
      <a:lvl5pPr marL="3124200" indent="-635000" algn="l" rtl="0" eaLnBrk="0" fontAlgn="base" hangingPunct="0">
        <a:spcBef>
          <a:spcPts val="45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5pPr>
      <a:lvl6pPr marL="3581400" indent="-635000" algn="l" rtl="0" fontAlgn="base">
        <a:spcBef>
          <a:spcPts val="59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6pPr>
      <a:lvl7pPr marL="4038600" indent="-635000" algn="l" rtl="0" fontAlgn="base">
        <a:spcBef>
          <a:spcPts val="59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7pPr>
      <a:lvl8pPr marL="4495800" indent="-635000" algn="l" rtl="0" fontAlgn="base">
        <a:spcBef>
          <a:spcPts val="59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8pPr>
      <a:lvl9pPr marL="4953000" indent="-635000" algn="l" rtl="0" fontAlgn="base">
        <a:spcBef>
          <a:spcPts val="5900"/>
        </a:spcBef>
        <a:spcAft>
          <a:spcPct val="0"/>
        </a:spcAft>
        <a:buClr>
          <a:srgbClr val="000000"/>
        </a:buClr>
        <a:buSzPct val="75000"/>
        <a:buFont typeface="Helvetica Light" charset="0"/>
        <a:buChar char="•"/>
        <a:defRPr sz="48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buse-free-sport.ca/" TargetMode="External"/><Relationship Id="rId2" Type="http://schemas.openxmlformats.org/officeDocument/2006/relationships/hyperlink" Target="mailto:info@abuse-free-sport.c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C-sqAACl1Lc"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Volleyball Canada</a:t>
            </a:r>
            <a:br>
              <a:rPr lang="en-US" sz="9600" dirty="0"/>
            </a:br>
            <a:r>
              <a:rPr lang="en-US" sz="9600" dirty="0"/>
              <a:t>Level 2 Referee Development</a:t>
            </a:r>
          </a:p>
        </p:txBody>
      </p:sp>
      <p:sp>
        <p:nvSpPr>
          <p:cNvPr id="3" name="Footer Placeholder 13"/>
          <p:cNvSpPr>
            <a:spLocks noGrp="1"/>
          </p:cNvSpPr>
          <p:nvPr>
            <p:ph type="ftr" sz="quarter" idx="3"/>
          </p:nvPr>
        </p:nvSpPr>
        <p:spPr>
          <a:xfrm>
            <a:off x="1230040" y="11888390"/>
            <a:ext cx="7721600" cy="730250"/>
          </a:xfrm>
          <a:prstGeom prst="rect">
            <a:avLst/>
          </a:prstGeom>
        </p:spPr>
        <p:txBody>
          <a:bodyPr vert="horz" lIns="91440" tIns="45720" rIns="91440" bIns="45720" rtlCol="0" anchor="ctr"/>
          <a:lstStyle>
            <a:lvl1pPr algn="l">
              <a:defRPr sz="4000" b="0" i="1">
                <a:solidFill>
                  <a:schemeClr val="tx1">
                    <a:tint val="75000"/>
                  </a:schemeClr>
                </a:solidFill>
                <a:latin typeface="Times New Roman"/>
              </a:defRPr>
            </a:lvl1pPr>
          </a:lstStyle>
          <a:p>
            <a:r>
              <a:rPr lang="en-US" i="0" dirty="0">
                <a:solidFill>
                  <a:srgbClr val="FFFFFF"/>
                </a:solidFill>
                <a:latin typeface="Helvetica" charset="0"/>
                <a:ea typeface="Helvetica" charset="0"/>
                <a:cs typeface="Helvetica" charset="0"/>
              </a:rPr>
              <a:t>September 2023</a:t>
            </a:r>
          </a:p>
        </p:txBody>
      </p:sp>
    </p:spTree>
    <p:extLst>
      <p:ext uri="{BB962C8B-B14F-4D97-AF65-F5344CB8AC3E}">
        <p14:creationId xmlns:p14="http://schemas.microsoft.com/office/powerpoint/2010/main" val="41168523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E44E-9337-FB44-AB0A-2C37ADB0888A}"/>
              </a:ext>
            </a:extLst>
          </p:cNvPr>
          <p:cNvSpPr>
            <a:spLocks noGrp="1"/>
          </p:cNvSpPr>
          <p:nvPr>
            <p:ph type="title"/>
          </p:nvPr>
        </p:nvSpPr>
        <p:spPr/>
        <p:txBody>
          <a:bodyPr/>
          <a:lstStyle/>
          <a:p>
            <a:r>
              <a:rPr lang="en-US" dirty="0"/>
              <a:t>Program Objectives</a:t>
            </a:r>
          </a:p>
        </p:txBody>
      </p:sp>
      <p:sp>
        <p:nvSpPr>
          <p:cNvPr id="3" name="Content Placeholder 2">
            <a:extLst>
              <a:ext uri="{FF2B5EF4-FFF2-40B4-BE49-F238E27FC236}">
                <a16:creationId xmlns:a16="http://schemas.microsoft.com/office/drawing/2014/main" id="{66EAE539-ECBC-934B-BF1A-638632CFB919}"/>
              </a:ext>
            </a:extLst>
          </p:cNvPr>
          <p:cNvSpPr>
            <a:spLocks noGrp="1"/>
          </p:cNvSpPr>
          <p:nvPr>
            <p:ph idx="1"/>
          </p:nvPr>
        </p:nvSpPr>
        <p:spPr/>
        <p:txBody>
          <a:bodyPr/>
          <a:lstStyle/>
          <a:p>
            <a:pPr marL="0" indent="0">
              <a:buNone/>
            </a:pPr>
            <a:r>
              <a:rPr lang="en-US" dirty="0"/>
              <a:t>For the referee to display working knowledge in both technical and human ability:</a:t>
            </a:r>
          </a:p>
          <a:p>
            <a:pPr marL="0" indent="0">
              <a:buNone/>
            </a:pPr>
            <a:r>
              <a:rPr lang="en-US" dirty="0"/>
              <a:t>Technical Ability</a:t>
            </a:r>
          </a:p>
          <a:p>
            <a:pPr lvl="1"/>
            <a:r>
              <a:rPr lang="en-US" dirty="0"/>
              <a:t>The Level 2 program aims to provide each referee with the means necessary to improve:</a:t>
            </a:r>
          </a:p>
          <a:p>
            <a:pPr lvl="2"/>
            <a:r>
              <a:rPr lang="en-US" dirty="0"/>
              <a:t>By increasing knowledge regarding the application and interpretation of the rules</a:t>
            </a:r>
          </a:p>
          <a:p>
            <a:pPr lvl="2"/>
            <a:r>
              <a:rPr lang="en-US" dirty="0"/>
              <a:t>Through mastery of operating mechanisms</a:t>
            </a:r>
          </a:p>
        </p:txBody>
      </p:sp>
    </p:spTree>
    <p:extLst>
      <p:ext uri="{BB962C8B-B14F-4D97-AF65-F5344CB8AC3E}">
        <p14:creationId xmlns:p14="http://schemas.microsoft.com/office/powerpoint/2010/main" val="325189604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BF70-791D-9E48-B065-14C43ED45D3D}"/>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CA78BA34-44A0-F94B-91EA-88588794EC5F}"/>
              </a:ext>
            </a:extLst>
          </p:cNvPr>
          <p:cNvSpPr>
            <a:spLocks noGrp="1"/>
          </p:cNvSpPr>
          <p:nvPr>
            <p:ph idx="1"/>
          </p:nvPr>
        </p:nvSpPr>
        <p:spPr/>
        <p:txBody>
          <a:bodyPr/>
          <a:lstStyle/>
          <a:p>
            <a:pPr marL="0" indent="0">
              <a:buNone/>
            </a:pPr>
            <a:r>
              <a:rPr lang="en-US" dirty="0"/>
              <a:t>Practical Assessments</a:t>
            </a:r>
          </a:p>
          <a:p>
            <a:pPr lvl="1"/>
            <a:r>
              <a:rPr lang="en-US" dirty="0"/>
              <a:t>Every candidate in the development program will be observed multiple times in a formal match environment in the following capacities:</a:t>
            </a:r>
          </a:p>
          <a:p>
            <a:pPr lvl="2"/>
            <a:r>
              <a:rPr lang="en-US" dirty="0"/>
              <a:t>First Referee</a:t>
            </a:r>
          </a:p>
          <a:p>
            <a:pPr lvl="2"/>
            <a:r>
              <a:rPr lang="en-US" dirty="0"/>
              <a:t>Second Referee</a:t>
            </a:r>
          </a:p>
          <a:p>
            <a:pPr lvl="2"/>
            <a:r>
              <a:rPr lang="en-US" dirty="0"/>
              <a:t>Line Judge (recommended)</a:t>
            </a:r>
          </a:p>
          <a:p>
            <a:pPr lvl="2"/>
            <a:r>
              <a:rPr lang="en-US" dirty="0"/>
              <a:t>Scorer (recommended)</a:t>
            </a:r>
          </a:p>
        </p:txBody>
      </p:sp>
    </p:spTree>
    <p:extLst>
      <p:ext uri="{BB962C8B-B14F-4D97-AF65-F5344CB8AC3E}">
        <p14:creationId xmlns:p14="http://schemas.microsoft.com/office/powerpoint/2010/main" val="2463904856"/>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BF70-791D-9E48-B065-14C43ED45D3D}"/>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CA78BA34-44A0-F94B-91EA-88588794EC5F}"/>
              </a:ext>
            </a:extLst>
          </p:cNvPr>
          <p:cNvSpPr>
            <a:spLocks noGrp="1"/>
          </p:cNvSpPr>
          <p:nvPr>
            <p:ph idx="1"/>
          </p:nvPr>
        </p:nvSpPr>
        <p:spPr/>
        <p:txBody>
          <a:bodyPr/>
          <a:lstStyle/>
          <a:p>
            <a:pPr marL="0" indent="0">
              <a:buNone/>
            </a:pPr>
            <a:r>
              <a:rPr lang="en-US" dirty="0"/>
              <a:t>Practical Assessments</a:t>
            </a:r>
          </a:p>
          <a:p>
            <a:pPr lvl="1"/>
            <a:r>
              <a:rPr lang="en-US" dirty="0"/>
              <a:t>At the conclusion of the practical assessment, the evaluators will compile notes and generate a ranking for each candidate based on technical and human ability</a:t>
            </a:r>
          </a:p>
          <a:p>
            <a:pPr lvl="1">
              <a:spcBef>
                <a:spcPts val="2700"/>
              </a:spcBef>
            </a:pPr>
            <a:r>
              <a:rPr lang="en-US" dirty="0"/>
              <a:t>If successful, the candidate will receive the rating of Level 2 (Provincial) Referee</a:t>
            </a:r>
          </a:p>
          <a:p>
            <a:pPr lvl="1">
              <a:spcBef>
                <a:spcPts val="2700"/>
              </a:spcBef>
            </a:pPr>
            <a:r>
              <a:rPr lang="en-US" dirty="0"/>
              <a:t>If unsuccessful, the candidate will be delayed until the next round of practical assessments</a:t>
            </a:r>
          </a:p>
          <a:p>
            <a:pPr lvl="1">
              <a:spcBef>
                <a:spcPts val="2700"/>
              </a:spcBef>
            </a:pPr>
            <a:r>
              <a:rPr lang="en-US" dirty="0"/>
              <a:t>Regardless of result, the candidate will receive written feedback that is constructive and designed to promote ongoing development</a:t>
            </a:r>
          </a:p>
        </p:txBody>
      </p:sp>
    </p:spTree>
    <p:extLst>
      <p:ext uri="{BB962C8B-B14F-4D97-AF65-F5344CB8AC3E}">
        <p14:creationId xmlns:p14="http://schemas.microsoft.com/office/powerpoint/2010/main" val="3151375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E44E-9337-FB44-AB0A-2C37ADB0888A}"/>
              </a:ext>
            </a:extLst>
          </p:cNvPr>
          <p:cNvSpPr>
            <a:spLocks noGrp="1"/>
          </p:cNvSpPr>
          <p:nvPr>
            <p:ph type="title"/>
          </p:nvPr>
        </p:nvSpPr>
        <p:spPr/>
        <p:txBody>
          <a:bodyPr/>
          <a:lstStyle/>
          <a:p>
            <a:r>
              <a:rPr lang="en-US" dirty="0"/>
              <a:t>Program Objectives</a:t>
            </a:r>
          </a:p>
        </p:txBody>
      </p:sp>
      <p:sp>
        <p:nvSpPr>
          <p:cNvPr id="3" name="Content Placeholder 2">
            <a:extLst>
              <a:ext uri="{FF2B5EF4-FFF2-40B4-BE49-F238E27FC236}">
                <a16:creationId xmlns:a16="http://schemas.microsoft.com/office/drawing/2014/main" id="{66EAE539-ECBC-934B-BF1A-638632CFB919}"/>
              </a:ext>
            </a:extLst>
          </p:cNvPr>
          <p:cNvSpPr>
            <a:spLocks noGrp="1"/>
          </p:cNvSpPr>
          <p:nvPr>
            <p:ph idx="1"/>
          </p:nvPr>
        </p:nvSpPr>
        <p:spPr/>
        <p:txBody>
          <a:bodyPr/>
          <a:lstStyle/>
          <a:p>
            <a:pPr marL="0" indent="0">
              <a:buNone/>
            </a:pPr>
            <a:r>
              <a:rPr lang="en-US" dirty="0"/>
              <a:t>For the referee to display working knowledge in both technical and human ability:</a:t>
            </a:r>
          </a:p>
          <a:p>
            <a:pPr marL="0" indent="0">
              <a:buNone/>
            </a:pPr>
            <a:r>
              <a:rPr lang="en-US" dirty="0"/>
              <a:t>Human Ability</a:t>
            </a:r>
          </a:p>
          <a:p>
            <a:pPr lvl="1"/>
            <a:r>
              <a:rPr lang="en-US" dirty="0"/>
              <a:t>The Level 2 program seeks to improve a referee’s human relations by giving a positive perception of themselves and others:</a:t>
            </a:r>
          </a:p>
          <a:p>
            <a:pPr lvl="2"/>
            <a:r>
              <a:rPr lang="en-US" dirty="0"/>
              <a:t>Through positive observation of the ‘referee’</a:t>
            </a:r>
          </a:p>
          <a:p>
            <a:pPr lvl="2"/>
            <a:r>
              <a:rPr lang="en-US" dirty="0"/>
              <a:t>By examining attitudes and interactions with others (Code of Ethics)</a:t>
            </a:r>
          </a:p>
          <a:p>
            <a:pPr lvl="2"/>
            <a:r>
              <a:rPr lang="en-US" dirty="0"/>
              <a:t>Through introduction to self-evaluation and evaluation of others</a:t>
            </a:r>
          </a:p>
        </p:txBody>
      </p:sp>
    </p:spTree>
    <p:extLst>
      <p:ext uri="{BB962C8B-B14F-4D97-AF65-F5344CB8AC3E}">
        <p14:creationId xmlns:p14="http://schemas.microsoft.com/office/powerpoint/2010/main" val="37976172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Sport</a:t>
            </a:r>
          </a:p>
        </p:txBody>
      </p:sp>
    </p:spTree>
    <p:extLst>
      <p:ext uri="{BB962C8B-B14F-4D97-AF65-F5344CB8AC3E}">
        <p14:creationId xmlns:p14="http://schemas.microsoft.com/office/powerpoint/2010/main" val="6866723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12D2-A7FD-854F-9CA8-1B1CA02F93B1}"/>
              </a:ext>
            </a:extLst>
          </p:cNvPr>
          <p:cNvSpPr>
            <a:spLocks noGrp="1"/>
          </p:cNvSpPr>
          <p:nvPr>
            <p:ph type="title"/>
          </p:nvPr>
        </p:nvSpPr>
        <p:spPr/>
        <p:txBody>
          <a:bodyPr/>
          <a:lstStyle/>
          <a:p>
            <a:r>
              <a:rPr lang="en-US" dirty="0"/>
              <a:t>Canadian Sport Helpline</a:t>
            </a:r>
          </a:p>
        </p:txBody>
      </p:sp>
      <p:sp>
        <p:nvSpPr>
          <p:cNvPr id="3" name="Content Placeholder 2">
            <a:extLst>
              <a:ext uri="{FF2B5EF4-FFF2-40B4-BE49-F238E27FC236}">
                <a16:creationId xmlns:a16="http://schemas.microsoft.com/office/drawing/2014/main" id="{16F65F63-EC9B-5C43-B045-5D21B49224E5}"/>
              </a:ext>
            </a:extLst>
          </p:cNvPr>
          <p:cNvSpPr>
            <a:spLocks noGrp="1"/>
          </p:cNvSpPr>
          <p:nvPr>
            <p:ph idx="1"/>
          </p:nvPr>
        </p:nvSpPr>
        <p:spPr/>
        <p:txBody>
          <a:bodyPr/>
          <a:lstStyle/>
          <a:p>
            <a:r>
              <a:rPr lang="en-US" dirty="0"/>
              <a:t>An initiative launched in March of 2019</a:t>
            </a:r>
          </a:p>
          <a:p>
            <a:r>
              <a:rPr lang="en-US" dirty="0"/>
              <a:t>National toll-free helpline offering assistance to victims or witnesses of harassment, abuse or discrimination</a:t>
            </a:r>
          </a:p>
          <a:p>
            <a:r>
              <a:rPr lang="en-US" dirty="0"/>
              <a:t>Anonymous, confidential, independent and bilingual services</a:t>
            </a:r>
          </a:p>
          <a:p>
            <a:r>
              <a:rPr lang="en-US" dirty="0"/>
              <a:t>Allows victims or witnesses to share and validate concerns, obtain guidance on required next steps and/or be referred to other resources for follow-up</a:t>
            </a:r>
          </a:p>
        </p:txBody>
      </p:sp>
    </p:spTree>
    <p:extLst>
      <p:ext uri="{BB962C8B-B14F-4D97-AF65-F5344CB8AC3E}">
        <p14:creationId xmlns:p14="http://schemas.microsoft.com/office/powerpoint/2010/main" val="26370864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9FA8-CCFF-FA42-8497-77DCFD32F9B6}"/>
              </a:ext>
            </a:extLst>
          </p:cNvPr>
          <p:cNvSpPr>
            <a:spLocks noGrp="1"/>
          </p:cNvSpPr>
          <p:nvPr>
            <p:ph type="title"/>
          </p:nvPr>
        </p:nvSpPr>
        <p:spPr/>
        <p:txBody>
          <a:bodyPr/>
          <a:lstStyle/>
          <a:p>
            <a:r>
              <a:rPr lang="en-US" dirty="0"/>
              <a:t>Canadian Sport Helpline</a:t>
            </a:r>
          </a:p>
        </p:txBody>
      </p:sp>
      <p:sp>
        <p:nvSpPr>
          <p:cNvPr id="3" name="Content Placeholder 2">
            <a:extLst>
              <a:ext uri="{FF2B5EF4-FFF2-40B4-BE49-F238E27FC236}">
                <a16:creationId xmlns:a16="http://schemas.microsoft.com/office/drawing/2014/main" id="{E6A87B3A-6A48-6442-ACB1-48B832E8C633}"/>
              </a:ext>
            </a:extLst>
          </p:cNvPr>
          <p:cNvSpPr>
            <a:spLocks noGrp="1"/>
          </p:cNvSpPr>
          <p:nvPr>
            <p:ph idx="1"/>
          </p:nvPr>
        </p:nvSpPr>
        <p:spPr/>
        <p:txBody>
          <a:bodyPr/>
          <a:lstStyle/>
          <a:p>
            <a:r>
              <a:rPr lang="en-US" dirty="0"/>
              <a:t>Users have a choice of communicating via toll-free phone line, email or text in the official language of their choice</a:t>
            </a:r>
          </a:p>
          <a:p>
            <a:r>
              <a:rPr lang="en-US" dirty="0"/>
              <a:t>0800 – 2000EST, seven (7) days a week</a:t>
            </a:r>
          </a:p>
          <a:p>
            <a:pPr lvl="1">
              <a:buFont typeface="Courier New" panose="02070309020205020404" pitchFamily="49" charset="0"/>
              <a:buChar char="o"/>
            </a:pPr>
            <a:r>
              <a:rPr lang="en-US" dirty="0"/>
              <a:t>1-888-83SPORT (77678)</a:t>
            </a:r>
          </a:p>
          <a:p>
            <a:pPr lvl="1">
              <a:buFont typeface="Courier New" panose="02070309020205020404" pitchFamily="49" charset="0"/>
              <a:buChar char="o"/>
            </a:pPr>
            <a:r>
              <a:rPr lang="en-US" dirty="0">
                <a:hlinkClick r:id="rId2"/>
              </a:rPr>
              <a:t>info@abuse-free-sport.ca</a:t>
            </a:r>
            <a:endParaRPr lang="en-US" dirty="0"/>
          </a:p>
          <a:p>
            <a:pPr lvl="1">
              <a:buFont typeface="Courier New" panose="02070309020205020404" pitchFamily="49" charset="0"/>
              <a:buChar char="o"/>
            </a:pPr>
            <a:r>
              <a:rPr lang="en-US" dirty="0">
                <a:hlinkClick r:id="rId3"/>
              </a:rPr>
              <a:t>www.abuse-free-sport.ca</a:t>
            </a:r>
            <a:endParaRPr lang="en-US" dirty="0"/>
          </a:p>
          <a:p>
            <a:pPr lvl="1"/>
            <a:endParaRPr lang="en-US" dirty="0"/>
          </a:p>
        </p:txBody>
      </p:sp>
    </p:spTree>
    <p:extLst>
      <p:ext uri="{BB962C8B-B14F-4D97-AF65-F5344CB8AC3E}">
        <p14:creationId xmlns:p14="http://schemas.microsoft.com/office/powerpoint/2010/main" val="25078956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PPT 4:3 Helpline-eng.jpg">
            <a:extLst>
              <a:ext uri="{FF2B5EF4-FFF2-40B4-BE49-F238E27FC236}">
                <a16:creationId xmlns:a16="http://schemas.microsoft.com/office/drawing/2014/main" id="{F8643CBB-EF8F-164B-AB5B-156200213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6486930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44D8-F336-0140-9C83-D19CAC4EBC42}"/>
              </a:ext>
            </a:extLst>
          </p:cNvPr>
          <p:cNvSpPr>
            <a:spLocks noGrp="1"/>
          </p:cNvSpPr>
          <p:nvPr>
            <p:ph type="title"/>
          </p:nvPr>
        </p:nvSpPr>
        <p:spPr/>
        <p:txBody>
          <a:bodyPr/>
          <a:lstStyle/>
          <a:p>
            <a:r>
              <a:rPr lang="en-US" dirty="0"/>
              <a:t>Safe Sport Training</a:t>
            </a:r>
          </a:p>
        </p:txBody>
      </p:sp>
      <p:sp>
        <p:nvSpPr>
          <p:cNvPr id="3" name="Content Placeholder 2">
            <a:extLst>
              <a:ext uri="{FF2B5EF4-FFF2-40B4-BE49-F238E27FC236}">
                <a16:creationId xmlns:a16="http://schemas.microsoft.com/office/drawing/2014/main" id="{A41F596D-7762-3443-B327-016F69D6666D}"/>
              </a:ext>
            </a:extLst>
          </p:cNvPr>
          <p:cNvSpPr>
            <a:spLocks noGrp="1"/>
          </p:cNvSpPr>
          <p:nvPr>
            <p:ph idx="1"/>
          </p:nvPr>
        </p:nvSpPr>
        <p:spPr/>
        <p:txBody>
          <a:bodyPr/>
          <a:lstStyle/>
          <a:p>
            <a:r>
              <a:rPr lang="en-US" dirty="0"/>
              <a:t>Effective April 1, 2020, all organizations within the Sport Canada umbrella are required to have training in safe sport available to all members</a:t>
            </a:r>
          </a:p>
          <a:p>
            <a:r>
              <a:rPr lang="en-US" dirty="0"/>
              <a:t>eLearning modules focusing on Safe Sport training are available from the Coaching Association of Canada (CAC):</a:t>
            </a:r>
          </a:p>
          <a:p>
            <a:pPr lvl="1">
              <a:buFont typeface="Courier New" panose="02070309020205020404" pitchFamily="49" charset="0"/>
              <a:buChar char="o"/>
            </a:pPr>
            <a:r>
              <a:rPr lang="en-US" dirty="0"/>
              <a:t>The module is available at no cost to all members</a:t>
            </a:r>
          </a:p>
          <a:p>
            <a:pPr lvl="1">
              <a:buFont typeface="Courier New" panose="02070309020205020404" pitchFamily="49" charset="0"/>
              <a:buChar char="o"/>
            </a:pPr>
            <a:r>
              <a:rPr lang="en-US" dirty="0"/>
              <a:t>The module meets the minimum standards mandated for Safe Sport training</a:t>
            </a:r>
          </a:p>
          <a:p>
            <a:pPr lvl="1">
              <a:buFont typeface="Courier New" panose="02070309020205020404" pitchFamily="49" charset="0"/>
              <a:buChar char="o"/>
            </a:pPr>
            <a:r>
              <a:rPr lang="en-US" dirty="0"/>
              <a:t>The CAC offers additional tools and resources to embed Safe Sort principles</a:t>
            </a:r>
          </a:p>
        </p:txBody>
      </p:sp>
    </p:spTree>
    <p:extLst>
      <p:ext uri="{BB962C8B-B14F-4D97-AF65-F5344CB8AC3E}">
        <p14:creationId xmlns:p14="http://schemas.microsoft.com/office/powerpoint/2010/main" val="20810042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7F9E-E382-5441-9670-081C2B87C603}"/>
              </a:ext>
            </a:extLst>
          </p:cNvPr>
          <p:cNvSpPr>
            <a:spLocks noGrp="1"/>
          </p:cNvSpPr>
          <p:nvPr>
            <p:ph type="title"/>
          </p:nvPr>
        </p:nvSpPr>
        <p:spPr/>
        <p:txBody>
          <a:bodyPr/>
          <a:lstStyle/>
          <a:p>
            <a:r>
              <a:rPr lang="en-US" dirty="0"/>
              <a:t>Rules Review &amp; Exercise</a:t>
            </a:r>
          </a:p>
        </p:txBody>
      </p:sp>
    </p:spTree>
    <p:extLst>
      <p:ext uri="{BB962C8B-B14F-4D97-AF65-F5344CB8AC3E}">
        <p14:creationId xmlns:p14="http://schemas.microsoft.com/office/powerpoint/2010/main" val="14499655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9D65-2243-0948-ACE2-B32517EB77DA}"/>
              </a:ext>
            </a:extLst>
          </p:cNvPr>
          <p:cNvSpPr>
            <a:spLocks noGrp="1"/>
          </p:cNvSpPr>
          <p:nvPr>
            <p:ph type="title"/>
          </p:nvPr>
        </p:nvSpPr>
        <p:spPr/>
        <p:txBody>
          <a:bodyPr/>
          <a:lstStyle/>
          <a:p>
            <a:r>
              <a:rPr lang="en-US" dirty="0"/>
              <a:t>Referee Organization &amp; Development Matrix</a:t>
            </a:r>
          </a:p>
        </p:txBody>
      </p:sp>
    </p:spTree>
    <p:extLst>
      <p:ext uri="{BB962C8B-B14F-4D97-AF65-F5344CB8AC3E}">
        <p14:creationId xmlns:p14="http://schemas.microsoft.com/office/powerpoint/2010/main" val="33336505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6BF2-B508-8042-9173-9EE527AC184C}"/>
              </a:ext>
            </a:extLst>
          </p:cNvPr>
          <p:cNvSpPr>
            <a:spLocks noGrp="1"/>
          </p:cNvSpPr>
          <p:nvPr>
            <p:ph type="title"/>
          </p:nvPr>
        </p:nvSpPr>
        <p:spPr/>
        <p:txBody>
          <a:bodyPr/>
          <a:lstStyle/>
          <a:p>
            <a:r>
              <a:rPr lang="en-US" dirty="0"/>
              <a:t>National Referee Committee</a:t>
            </a:r>
          </a:p>
        </p:txBody>
      </p:sp>
      <p:graphicFrame>
        <p:nvGraphicFramePr>
          <p:cNvPr id="4" name="Content Placeholder 3">
            <a:extLst>
              <a:ext uri="{FF2B5EF4-FFF2-40B4-BE49-F238E27FC236}">
                <a16:creationId xmlns:a16="http://schemas.microsoft.com/office/drawing/2014/main" id="{ADEE9CA2-331F-984F-A9DF-FB5248EF6D2D}"/>
              </a:ext>
            </a:extLst>
          </p:cNvPr>
          <p:cNvGraphicFramePr>
            <a:graphicFrameLocks noGrp="1"/>
          </p:cNvGraphicFramePr>
          <p:nvPr>
            <p:ph idx="1"/>
            <p:extLst>
              <p:ext uri="{D42A27DB-BD31-4B8C-83A1-F6EECF244321}">
                <p14:modId xmlns:p14="http://schemas.microsoft.com/office/powerpoint/2010/main" val="573097404"/>
              </p:ext>
            </p:extLst>
          </p:nvPr>
        </p:nvGraphicFramePr>
        <p:xfrm>
          <a:off x="958850" y="3473450"/>
          <a:ext cx="21005800" cy="884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5787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p:blipFill>
        <p:spPr>
          <a:xfrm>
            <a:off x="0" y="0"/>
            <a:ext cx="24384000" cy="13716000"/>
          </a:xfrm>
          <a:prstGeom prst="rect">
            <a:avLst/>
          </a:prstGeom>
        </p:spPr>
      </p:pic>
    </p:spTree>
    <p:extLst>
      <p:ext uri="{BB962C8B-B14F-4D97-AF65-F5344CB8AC3E}">
        <p14:creationId xmlns:p14="http://schemas.microsoft.com/office/powerpoint/2010/main" val="6072327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E70B-4E12-F546-BC91-062E9FAB28AA}"/>
              </a:ext>
            </a:extLst>
          </p:cNvPr>
          <p:cNvSpPr>
            <a:spLocks noGrp="1"/>
          </p:cNvSpPr>
          <p:nvPr>
            <p:ph type="title"/>
          </p:nvPr>
        </p:nvSpPr>
        <p:spPr/>
        <p:txBody>
          <a:bodyPr/>
          <a:lstStyle/>
          <a:p>
            <a:r>
              <a:rPr lang="en-US" dirty="0"/>
              <a:t>National Referee Committee - Beach</a:t>
            </a:r>
          </a:p>
        </p:txBody>
      </p:sp>
      <p:graphicFrame>
        <p:nvGraphicFramePr>
          <p:cNvPr id="4" name="Content Placeholder 3">
            <a:extLst>
              <a:ext uri="{FF2B5EF4-FFF2-40B4-BE49-F238E27FC236}">
                <a16:creationId xmlns:a16="http://schemas.microsoft.com/office/drawing/2014/main" id="{EFBB46CC-9D8C-0846-8B54-A0FB34837126}"/>
              </a:ext>
            </a:extLst>
          </p:cNvPr>
          <p:cNvGraphicFramePr>
            <a:graphicFrameLocks noGrp="1"/>
          </p:cNvGraphicFramePr>
          <p:nvPr>
            <p:ph idx="1"/>
            <p:extLst>
              <p:ext uri="{D42A27DB-BD31-4B8C-83A1-F6EECF244321}">
                <p14:modId xmlns:p14="http://schemas.microsoft.com/office/powerpoint/2010/main" val="1439815190"/>
              </p:ext>
            </p:extLst>
          </p:nvPr>
        </p:nvGraphicFramePr>
        <p:xfrm>
          <a:off x="958850" y="3473450"/>
          <a:ext cx="21005800" cy="884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2202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C970-21EF-244C-AFCD-6AAB68A92194}"/>
              </a:ext>
            </a:extLst>
          </p:cNvPr>
          <p:cNvSpPr>
            <a:spLocks noGrp="1"/>
          </p:cNvSpPr>
          <p:nvPr>
            <p:ph type="title"/>
          </p:nvPr>
        </p:nvSpPr>
        <p:spPr/>
        <p:txBody>
          <a:bodyPr/>
          <a:lstStyle/>
          <a:p>
            <a:r>
              <a:rPr lang="en-US" sz="8000" dirty="0"/>
              <a:t>National Referee Committee - Volleyball</a:t>
            </a:r>
          </a:p>
        </p:txBody>
      </p:sp>
      <p:graphicFrame>
        <p:nvGraphicFramePr>
          <p:cNvPr id="4" name="Content Placeholder 3">
            <a:extLst>
              <a:ext uri="{FF2B5EF4-FFF2-40B4-BE49-F238E27FC236}">
                <a16:creationId xmlns:a16="http://schemas.microsoft.com/office/drawing/2014/main" id="{E3649B23-690B-5A47-8F43-1CFE6673806D}"/>
              </a:ext>
            </a:extLst>
          </p:cNvPr>
          <p:cNvGraphicFramePr>
            <a:graphicFrameLocks noGrp="1"/>
          </p:cNvGraphicFramePr>
          <p:nvPr>
            <p:ph idx="1"/>
            <p:extLst>
              <p:ext uri="{D42A27DB-BD31-4B8C-83A1-F6EECF244321}">
                <p14:modId xmlns:p14="http://schemas.microsoft.com/office/powerpoint/2010/main" val="4171985039"/>
              </p:ext>
            </p:extLst>
          </p:nvPr>
        </p:nvGraphicFramePr>
        <p:xfrm>
          <a:off x="958850" y="3473450"/>
          <a:ext cx="21005800" cy="884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2153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56E7D9E-4A1E-7F43-97D0-34C9F9C8FA29}"/>
              </a:ext>
            </a:extLst>
          </p:cNvPr>
          <p:cNvGraphicFramePr>
            <a:graphicFrameLocks noGrp="1"/>
          </p:cNvGraphicFramePr>
          <p:nvPr>
            <p:ph idx="1"/>
            <p:extLst>
              <p:ext uri="{D42A27DB-BD31-4B8C-83A1-F6EECF244321}">
                <p14:modId xmlns:p14="http://schemas.microsoft.com/office/powerpoint/2010/main" val="943623570"/>
              </p:ext>
            </p:extLst>
          </p:nvPr>
        </p:nvGraphicFramePr>
        <p:xfrm>
          <a:off x="958850" y="3473450"/>
          <a:ext cx="21005800" cy="884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703B2FE2-B51C-E645-9EB0-196FEEF3CC9E}"/>
              </a:ext>
            </a:extLst>
          </p:cNvPr>
          <p:cNvSpPr>
            <a:spLocks noGrp="1"/>
          </p:cNvSpPr>
          <p:nvPr>
            <p:ph type="title"/>
          </p:nvPr>
        </p:nvSpPr>
        <p:spPr/>
        <p:txBody>
          <a:bodyPr/>
          <a:lstStyle/>
          <a:p>
            <a:r>
              <a:rPr lang="en-US" sz="8000" dirty="0"/>
              <a:t>National Referee Committee - Volleyball</a:t>
            </a:r>
          </a:p>
        </p:txBody>
      </p:sp>
    </p:spTree>
    <p:extLst>
      <p:ext uri="{BB962C8B-B14F-4D97-AF65-F5344CB8AC3E}">
        <p14:creationId xmlns:p14="http://schemas.microsoft.com/office/powerpoint/2010/main" val="39524369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Provincial Referee Program (Sample)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2186181"/>
              </p:ext>
            </p:extLst>
          </p:nvPr>
        </p:nvGraphicFramePr>
        <p:xfrm>
          <a:off x="3962400" y="3549653"/>
          <a:ext cx="16459200" cy="925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6687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7DC5-4AB5-204F-8A59-B48F9100DF25}"/>
              </a:ext>
            </a:extLst>
          </p:cNvPr>
          <p:cNvSpPr>
            <a:spLocks noGrp="1"/>
          </p:cNvSpPr>
          <p:nvPr>
            <p:ph type="title"/>
          </p:nvPr>
        </p:nvSpPr>
        <p:spPr/>
        <p:txBody>
          <a:bodyPr/>
          <a:lstStyle/>
          <a:p>
            <a:r>
              <a:rPr lang="en-US" dirty="0"/>
              <a:t>Referee Development Matrix</a:t>
            </a:r>
          </a:p>
        </p:txBody>
      </p:sp>
      <p:sp>
        <p:nvSpPr>
          <p:cNvPr id="3" name="Content Placeholder 2">
            <a:extLst>
              <a:ext uri="{FF2B5EF4-FFF2-40B4-BE49-F238E27FC236}">
                <a16:creationId xmlns:a16="http://schemas.microsoft.com/office/drawing/2014/main" id="{2E06880C-68B8-E241-8E4A-2CB30DA98608}"/>
              </a:ext>
            </a:extLst>
          </p:cNvPr>
          <p:cNvSpPr>
            <a:spLocks noGrp="1"/>
          </p:cNvSpPr>
          <p:nvPr>
            <p:ph idx="1"/>
          </p:nvPr>
        </p:nvSpPr>
        <p:spPr/>
        <p:txBody>
          <a:bodyPr/>
          <a:lstStyle/>
          <a:p>
            <a:pPr marL="0" indent="0">
              <a:buNone/>
            </a:pPr>
            <a:r>
              <a:rPr lang="en-US" dirty="0"/>
              <a:t>Level 1 Development</a:t>
            </a:r>
          </a:p>
          <a:p>
            <a:pPr lvl="1"/>
            <a:r>
              <a:rPr lang="en-US" dirty="0"/>
              <a:t>All development for the initial stage of refereeing is based on Technical Ability</a:t>
            </a:r>
          </a:p>
          <a:p>
            <a:pPr lvl="2"/>
            <a:r>
              <a:rPr lang="en-US" dirty="0"/>
              <a:t>Developing a working knowledge of the Rules of the Game</a:t>
            </a:r>
          </a:p>
          <a:p>
            <a:pPr lvl="2"/>
            <a:r>
              <a:rPr lang="en-US" dirty="0"/>
              <a:t>Developing a working knowledge in the Operating Mechanisms of refereeing</a:t>
            </a:r>
          </a:p>
        </p:txBody>
      </p:sp>
    </p:spTree>
    <p:extLst>
      <p:ext uri="{BB962C8B-B14F-4D97-AF65-F5344CB8AC3E}">
        <p14:creationId xmlns:p14="http://schemas.microsoft.com/office/powerpoint/2010/main" val="18322540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7DC5-4AB5-204F-8A59-B48F9100DF25}"/>
              </a:ext>
            </a:extLst>
          </p:cNvPr>
          <p:cNvSpPr>
            <a:spLocks noGrp="1"/>
          </p:cNvSpPr>
          <p:nvPr>
            <p:ph type="title"/>
          </p:nvPr>
        </p:nvSpPr>
        <p:spPr/>
        <p:txBody>
          <a:bodyPr/>
          <a:lstStyle/>
          <a:p>
            <a:r>
              <a:rPr lang="en-US" dirty="0"/>
              <a:t>Referee Development Matrix</a:t>
            </a:r>
          </a:p>
        </p:txBody>
      </p:sp>
      <p:sp>
        <p:nvSpPr>
          <p:cNvPr id="3" name="Content Placeholder 2">
            <a:extLst>
              <a:ext uri="{FF2B5EF4-FFF2-40B4-BE49-F238E27FC236}">
                <a16:creationId xmlns:a16="http://schemas.microsoft.com/office/drawing/2014/main" id="{2E06880C-68B8-E241-8E4A-2CB30DA98608}"/>
              </a:ext>
            </a:extLst>
          </p:cNvPr>
          <p:cNvSpPr>
            <a:spLocks noGrp="1"/>
          </p:cNvSpPr>
          <p:nvPr>
            <p:ph idx="1"/>
          </p:nvPr>
        </p:nvSpPr>
        <p:spPr/>
        <p:txBody>
          <a:bodyPr/>
          <a:lstStyle/>
          <a:p>
            <a:pPr marL="0" indent="0">
              <a:buNone/>
            </a:pPr>
            <a:r>
              <a:rPr lang="en-US" dirty="0"/>
              <a:t>Level 2 Development</a:t>
            </a:r>
          </a:p>
          <a:p>
            <a:pPr lvl="1"/>
            <a:r>
              <a:rPr lang="en-US" dirty="0"/>
              <a:t>The second stage of referee development expands the learning environment with two primary focal points:</a:t>
            </a:r>
          </a:p>
          <a:p>
            <a:pPr lvl="2"/>
            <a:r>
              <a:rPr lang="en-US" dirty="0"/>
              <a:t>Enhancing Technical Ability</a:t>
            </a:r>
          </a:p>
          <a:p>
            <a:pPr lvl="2"/>
            <a:r>
              <a:rPr lang="en-US" dirty="0"/>
              <a:t>Introducing Human Ability</a:t>
            </a:r>
          </a:p>
        </p:txBody>
      </p:sp>
    </p:spTree>
    <p:extLst>
      <p:ext uri="{BB962C8B-B14F-4D97-AF65-F5344CB8AC3E}">
        <p14:creationId xmlns:p14="http://schemas.microsoft.com/office/powerpoint/2010/main" val="16358557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7DC5-4AB5-204F-8A59-B48F9100DF25}"/>
              </a:ext>
            </a:extLst>
          </p:cNvPr>
          <p:cNvSpPr>
            <a:spLocks noGrp="1"/>
          </p:cNvSpPr>
          <p:nvPr>
            <p:ph type="title"/>
          </p:nvPr>
        </p:nvSpPr>
        <p:spPr/>
        <p:txBody>
          <a:bodyPr/>
          <a:lstStyle/>
          <a:p>
            <a:r>
              <a:rPr lang="en-US" dirty="0"/>
              <a:t>Referee Development Matrix</a:t>
            </a:r>
          </a:p>
        </p:txBody>
      </p:sp>
      <p:sp>
        <p:nvSpPr>
          <p:cNvPr id="3" name="Content Placeholder 2">
            <a:extLst>
              <a:ext uri="{FF2B5EF4-FFF2-40B4-BE49-F238E27FC236}">
                <a16:creationId xmlns:a16="http://schemas.microsoft.com/office/drawing/2014/main" id="{2E06880C-68B8-E241-8E4A-2CB30DA98608}"/>
              </a:ext>
            </a:extLst>
          </p:cNvPr>
          <p:cNvSpPr>
            <a:spLocks noGrp="1"/>
          </p:cNvSpPr>
          <p:nvPr>
            <p:ph idx="1"/>
          </p:nvPr>
        </p:nvSpPr>
        <p:spPr/>
        <p:txBody>
          <a:bodyPr/>
          <a:lstStyle/>
          <a:p>
            <a:pPr marL="0" indent="0">
              <a:buNone/>
            </a:pPr>
            <a:r>
              <a:rPr lang="en-US" dirty="0"/>
              <a:t>Technical Ability</a:t>
            </a:r>
          </a:p>
          <a:p>
            <a:pPr lvl="1"/>
            <a:r>
              <a:rPr lang="en-US" dirty="0"/>
              <a:t>Enhanced competency in the application and interpretation of rules</a:t>
            </a:r>
          </a:p>
          <a:p>
            <a:pPr lvl="1"/>
            <a:r>
              <a:rPr lang="en-US" dirty="0"/>
              <a:t>Developing a mastery of the operating mechanisms</a:t>
            </a:r>
          </a:p>
          <a:p>
            <a:pPr marL="0" indent="0">
              <a:buNone/>
            </a:pPr>
            <a:r>
              <a:rPr lang="en-US" dirty="0"/>
              <a:t>Human Ability</a:t>
            </a:r>
          </a:p>
          <a:p>
            <a:pPr lvl="1"/>
            <a:r>
              <a:rPr lang="en-US" dirty="0"/>
              <a:t>Introducing the profile of the referee</a:t>
            </a:r>
          </a:p>
          <a:p>
            <a:pPr lvl="1"/>
            <a:r>
              <a:rPr lang="en-US" dirty="0"/>
              <a:t>Establishing the Code of Ethics</a:t>
            </a:r>
          </a:p>
          <a:p>
            <a:pPr lvl="1"/>
            <a:r>
              <a:rPr lang="en-US" dirty="0"/>
              <a:t>Introducing the concept of evaluations</a:t>
            </a:r>
          </a:p>
        </p:txBody>
      </p:sp>
    </p:spTree>
    <p:extLst>
      <p:ext uri="{BB962C8B-B14F-4D97-AF65-F5344CB8AC3E}">
        <p14:creationId xmlns:p14="http://schemas.microsoft.com/office/powerpoint/2010/main" val="9776958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79B8-52E6-184D-AAE5-BE54D6EA92F6}"/>
              </a:ext>
            </a:extLst>
          </p:cNvPr>
          <p:cNvSpPr>
            <a:spLocks noGrp="1"/>
          </p:cNvSpPr>
          <p:nvPr>
            <p:ph type="title"/>
          </p:nvPr>
        </p:nvSpPr>
        <p:spPr/>
        <p:txBody>
          <a:bodyPr/>
          <a:lstStyle/>
          <a:p>
            <a:r>
              <a:rPr lang="en-US" dirty="0"/>
              <a:t>Profile of the Referee</a:t>
            </a:r>
          </a:p>
        </p:txBody>
      </p:sp>
    </p:spTree>
    <p:extLst>
      <p:ext uri="{BB962C8B-B14F-4D97-AF65-F5344CB8AC3E}">
        <p14:creationId xmlns:p14="http://schemas.microsoft.com/office/powerpoint/2010/main" val="10307695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Definition</a:t>
            </a:r>
          </a:p>
          <a:p>
            <a:pPr lvl="1"/>
            <a:r>
              <a:rPr lang="en-US" dirty="0"/>
              <a:t>The referee is the individual authorized to direct a match and judge/penalize faults committed by the players as defined by the rules governing the sport</a:t>
            </a:r>
          </a:p>
          <a:p>
            <a:pPr marL="0" indent="0">
              <a:buNone/>
            </a:pPr>
            <a:r>
              <a:rPr lang="en-US" dirty="0"/>
              <a:t>Context</a:t>
            </a:r>
          </a:p>
          <a:p>
            <a:pPr lvl="1"/>
            <a:r>
              <a:rPr lang="en-US" dirty="0"/>
              <a:t>The referee determines the relative strictness of the application of the rules related to contacts with the ball on the basis of athletic abilities of all the players and the technical performance of the teams</a:t>
            </a:r>
          </a:p>
        </p:txBody>
      </p:sp>
    </p:spTree>
    <p:extLst>
      <p:ext uri="{BB962C8B-B14F-4D97-AF65-F5344CB8AC3E}">
        <p14:creationId xmlns:p14="http://schemas.microsoft.com/office/powerpoint/2010/main" val="23338225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Essential Qualities</a:t>
            </a:r>
          </a:p>
          <a:p>
            <a:pPr lvl="1"/>
            <a:r>
              <a:rPr lang="en-US" dirty="0"/>
              <a:t>Knowledge of the rules from a singular perspective</a:t>
            </a:r>
          </a:p>
          <a:p>
            <a:pPr lvl="2"/>
            <a:r>
              <a:rPr lang="en-US" dirty="0"/>
              <a:t>Knowledge of how the rules interrelate</a:t>
            </a:r>
          </a:p>
          <a:p>
            <a:pPr lvl="2"/>
            <a:r>
              <a:rPr lang="en-US" dirty="0"/>
              <a:t>Knowledge of the underlying principles that formulate the rules</a:t>
            </a:r>
          </a:p>
          <a:p>
            <a:pPr lvl="3"/>
            <a:r>
              <a:rPr lang="en-US" dirty="0"/>
              <a:t>Understanding the logic on which the rules are based</a:t>
            </a:r>
          </a:p>
          <a:p>
            <a:pPr lvl="3"/>
            <a:r>
              <a:rPr lang="en-US" dirty="0"/>
              <a:t>Reaction Time</a:t>
            </a:r>
          </a:p>
          <a:p>
            <a:pPr lvl="3"/>
            <a:r>
              <a:rPr lang="en-US" dirty="0"/>
              <a:t>Confidence</a:t>
            </a:r>
          </a:p>
          <a:p>
            <a:pPr lvl="3"/>
            <a:endParaRPr lang="en-US" dirty="0"/>
          </a:p>
        </p:txBody>
      </p:sp>
    </p:spTree>
    <p:extLst>
      <p:ext uri="{BB962C8B-B14F-4D97-AF65-F5344CB8AC3E}">
        <p14:creationId xmlns:p14="http://schemas.microsoft.com/office/powerpoint/2010/main" val="26011390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BF8C-756A-954B-8EC1-6548537BB36C}"/>
              </a:ext>
            </a:extLst>
          </p:cNvPr>
          <p:cNvSpPr>
            <a:spLocks noGrp="1"/>
          </p:cNvSpPr>
          <p:nvPr>
            <p:ph type="title"/>
          </p:nvPr>
        </p:nvSpPr>
        <p:spPr/>
        <p:txBody>
          <a:bodyPr/>
          <a:lstStyle/>
          <a:p>
            <a:r>
              <a:rPr lang="en-US" dirty="0"/>
              <a:t>Participant Introductions</a:t>
            </a:r>
          </a:p>
        </p:txBody>
      </p:sp>
    </p:spTree>
    <p:extLst>
      <p:ext uri="{BB962C8B-B14F-4D97-AF65-F5344CB8AC3E}">
        <p14:creationId xmlns:p14="http://schemas.microsoft.com/office/powerpoint/2010/main" val="4033387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Operating Procedures and Mechanisms:</a:t>
            </a:r>
          </a:p>
          <a:p>
            <a:pPr lvl="1">
              <a:spcBef>
                <a:spcPts val="2100"/>
              </a:spcBef>
            </a:pPr>
            <a:r>
              <a:rPr lang="en-US" dirty="0"/>
              <a:t>Positioning</a:t>
            </a:r>
          </a:p>
          <a:p>
            <a:pPr lvl="1">
              <a:spcBef>
                <a:spcPts val="2100"/>
              </a:spcBef>
            </a:pPr>
            <a:r>
              <a:rPr lang="en-US" dirty="0"/>
              <a:t>Movement</a:t>
            </a:r>
          </a:p>
          <a:p>
            <a:pPr lvl="1">
              <a:spcBef>
                <a:spcPts val="2100"/>
              </a:spcBef>
            </a:pPr>
            <a:r>
              <a:rPr lang="en-US" dirty="0"/>
              <a:t>Signal Mechanics</a:t>
            </a:r>
          </a:p>
          <a:p>
            <a:pPr marL="0" indent="0">
              <a:buNone/>
            </a:pPr>
            <a:r>
              <a:rPr lang="en-US" dirty="0"/>
              <a:t>Excellent operating procedures and mechanisms are essential:</a:t>
            </a:r>
          </a:p>
          <a:p>
            <a:pPr lvl="1">
              <a:spcBef>
                <a:spcPts val="2100"/>
              </a:spcBef>
            </a:pPr>
            <a:r>
              <a:rPr lang="en-US" dirty="0"/>
              <a:t>For the administration of the rules</a:t>
            </a:r>
          </a:p>
          <a:p>
            <a:pPr lvl="1">
              <a:spcBef>
                <a:spcPts val="2100"/>
              </a:spcBef>
            </a:pPr>
            <a:r>
              <a:rPr lang="en-US" dirty="0"/>
              <a:t>To reduce preoccupation with technique</a:t>
            </a:r>
          </a:p>
          <a:p>
            <a:pPr lvl="1">
              <a:spcBef>
                <a:spcPts val="2100"/>
              </a:spcBef>
            </a:pPr>
            <a:r>
              <a:rPr lang="en-US" dirty="0"/>
              <a:t>To increase concentration and judgment</a:t>
            </a:r>
          </a:p>
          <a:p>
            <a:pPr lvl="1">
              <a:spcBef>
                <a:spcPts val="2100"/>
              </a:spcBef>
            </a:pPr>
            <a:r>
              <a:rPr lang="en-US" dirty="0"/>
              <a:t>For the performance of the referee’s specific responsibilities</a:t>
            </a:r>
          </a:p>
        </p:txBody>
      </p:sp>
    </p:spTree>
    <p:extLst>
      <p:ext uri="{BB962C8B-B14F-4D97-AF65-F5344CB8AC3E}">
        <p14:creationId xmlns:p14="http://schemas.microsoft.com/office/powerpoint/2010/main" val="10763014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Reaction Time</a:t>
            </a:r>
          </a:p>
          <a:p>
            <a:pPr lvl="1">
              <a:spcBef>
                <a:spcPts val="2100"/>
              </a:spcBef>
            </a:pPr>
            <a:r>
              <a:rPr lang="en-US" dirty="0"/>
              <a:t>Detection</a:t>
            </a:r>
          </a:p>
          <a:p>
            <a:pPr lvl="1">
              <a:spcBef>
                <a:spcPts val="2100"/>
              </a:spcBef>
            </a:pPr>
            <a:r>
              <a:rPr lang="en-US" dirty="0"/>
              <a:t>Information Processing</a:t>
            </a:r>
          </a:p>
          <a:p>
            <a:pPr lvl="1">
              <a:spcBef>
                <a:spcPts val="2100"/>
              </a:spcBef>
            </a:pPr>
            <a:r>
              <a:rPr lang="en-US" dirty="0"/>
              <a:t>Decision Making</a:t>
            </a:r>
          </a:p>
          <a:p>
            <a:pPr marL="0" indent="0">
              <a:spcBef>
                <a:spcPts val="2700"/>
              </a:spcBef>
              <a:buNone/>
            </a:pPr>
            <a:r>
              <a:rPr lang="en-US" dirty="0"/>
              <a:t>Detection</a:t>
            </a:r>
          </a:p>
          <a:p>
            <a:pPr lvl="1">
              <a:spcBef>
                <a:spcPts val="2100"/>
              </a:spcBef>
            </a:pPr>
            <a:r>
              <a:rPr lang="en-US" dirty="0"/>
              <a:t>Incorporation of perception to </a:t>
            </a:r>
            <a:r>
              <a:rPr lang="en-US" dirty="0" err="1"/>
              <a:t>analye</a:t>
            </a:r>
            <a:r>
              <a:rPr lang="en-US" dirty="0"/>
              <a:t> the developing rally</a:t>
            </a:r>
          </a:p>
          <a:p>
            <a:pPr lvl="1">
              <a:spcBef>
                <a:spcPts val="2100"/>
              </a:spcBef>
            </a:pPr>
            <a:r>
              <a:rPr lang="en-US" dirty="0"/>
              <a:t>Understanding the development of tactics within a developing rally</a:t>
            </a:r>
          </a:p>
          <a:p>
            <a:pPr lvl="1">
              <a:spcBef>
                <a:spcPts val="2100"/>
              </a:spcBef>
            </a:pPr>
            <a:r>
              <a:rPr lang="en-US" dirty="0"/>
              <a:t>Increasing the ability to anticipate through ongoing preparation and skill development</a:t>
            </a:r>
          </a:p>
          <a:p>
            <a:pPr lvl="1">
              <a:spcBef>
                <a:spcPts val="2100"/>
              </a:spcBef>
            </a:pPr>
            <a:r>
              <a:rPr lang="en-US" dirty="0"/>
              <a:t>Eliminating the element of surprise</a:t>
            </a:r>
          </a:p>
        </p:txBody>
      </p:sp>
    </p:spTree>
    <p:extLst>
      <p:ext uri="{BB962C8B-B14F-4D97-AF65-F5344CB8AC3E}">
        <p14:creationId xmlns:p14="http://schemas.microsoft.com/office/powerpoint/2010/main" val="31646260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Information Processing</a:t>
            </a:r>
          </a:p>
          <a:p>
            <a:pPr lvl="1">
              <a:spcBef>
                <a:spcPts val="1500"/>
              </a:spcBef>
            </a:pPr>
            <a:r>
              <a:rPr lang="en-US" dirty="0"/>
              <a:t>Relationship between analysis and fault detection/recognition</a:t>
            </a:r>
          </a:p>
          <a:p>
            <a:pPr lvl="1">
              <a:spcBef>
                <a:spcPts val="1500"/>
              </a:spcBef>
            </a:pPr>
            <a:r>
              <a:rPr lang="en-US" dirty="0"/>
              <a:t>Relationship between the situational moment of the rally and the code of ethics</a:t>
            </a:r>
          </a:p>
          <a:p>
            <a:pPr lvl="1">
              <a:spcBef>
                <a:spcPts val="1500"/>
              </a:spcBef>
            </a:pPr>
            <a:r>
              <a:rPr lang="en-US" dirty="0"/>
              <a:t>Minimization of time frames through increased rules knowledge and the interrelation of rules</a:t>
            </a:r>
          </a:p>
          <a:p>
            <a:pPr marL="0" indent="0">
              <a:spcBef>
                <a:spcPts val="2100"/>
              </a:spcBef>
              <a:buNone/>
            </a:pPr>
            <a:r>
              <a:rPr lang="en-US" dirty="0"/>
              <a:t>Decision Making</a:t>
            </a:r>
          </a:p>
          <a:p>
            <a:pPr lvl="1">
              <a:spcBef>
                <a:spcPts val="1500"/>
              </a:spcBef>
            </a:pPr>
            <a:r>
              <a:rPr lang="en-US" dirty="0"/>
              <a:t>Through the development of detection and information processing skills, the referee will see an increase in reaction time for the decision-making phase</a:t>
            </a:r>
          </a:p>
          <a:p>
            <a:pPr lvl="1">
              <a:spcBef>
                <a:spcPts val="1500"/>
              </a:spcBef>
            </a:pPr>
            <a:r>
              <a:rPr lang="en-US" dirty="0"/>
              <a:t>Can be narrowed to degrees based on timing</a:t>
            </a:r>
          </a:p>
        </p:txBody>
      </p:sp>
    </p:spTree>
    <p:extLst>
      <p:ext uri="{BB962C8B-B14F-4D97-AF65-F5344CB8AC3E}">
        <p14:creationId xmlns:p14="http://schemas.microsoft.com/office/powerpoint/2010/main" val="24236909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Decision Making: Hesitant</a:t>
            </a:r>
          </a:p>
          <a:p>
            <a:pPr lvl="1"/>
            <a:r>
              <a:rPr lang="en-US" dirty="0"/>
              <a:t>Potential sign of indecision</a:t>
            </a:r>
          </a:p>
          <a:p>
            <a:pPr lvl="1"/>
            <a:r>
              <a:rPr lang="en-US" dirty="0"/>
              <a:t>Potential lack of rules knowledge</a:t>
            </a:r>
          </a:p>
          <a:p>
            <a:pPr lvl="1"/>
            <a:r>
              <a:rPr lang="en-US" dirty="0"/>
              <a:t>Potentially leads to mistrust and uncertainty by the participants</a:t>
            </a:r>
          </a:p>
          <a:p>
            <a:pPr lvl="1"/>
            <a:r>
              <a:rPr lang="en-US" dirty="0"/>
              <a:t>Potentially leads to attempts to influence by external pressuring</a:t>
            </a:r>
          </a:p>
          <a:p>
            <a:pPr lvl="1"/>
            <a:r>
              <a:rPr lang="en-US" dirty="0"/>
              <a:t>Potential atmosphere of instability</a:t>
            </a:r>
          </a:p>
        </p:txBody>
      </p:sp>
    </p:spTree>
    <p:extLst>
      <p:ext uri="{BB962C8B-B14F-4D97-AF65-F5344CB8AC3E}">
        <p14:creationId xmlns:p14="http://schemas.microsoft.com/office/powerpoint/2010/main" val="17306825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Decision Making: Quick</a:t>
            </a:r>
          </a:p>
          <a:p>
            <a:pPr lvl="1"/>
            <a:r>
              <a:rPr lang="en-US" dirty="0"/>
              <a:t>Displays an increased knowledge of rules and how they interrelate</a:t>
            </a:r>
          </a:p>
          <a:p>
            <a:pPr lvl="1">
              <a:spcBef>
                <a:spcPts val="2700"/>
              </a:spcBef>
            </a:pPr>
            <a:r>
              <a:rPr lang="en-US" dirty="0"/>
              <a:t>Leads to an increase in participant confidence in the referee</a:t>
            </a:r>
          </a:p>
          <a:p>
            <a:pPr lvl="1">
              <a:spcBef>
                <a:spcPts val="2700"/>
              </a:spcBef>
            </a:pPr>
            <a:r>
              <a:rPr lang="en-US" dirty="0"/>
              <a:t>Displays an increased skill set where detection and information processing are concerned</a:t>
            </a:r>
          </a:p>
          <a:p>
            <a:pPr lvl="1">
              <a:spcBef>
                <a:spcPts val="2700"/>
              </a:spcBef>
            </a:pPr>
            <a:r>
              <a:rPr lang="en-US" dirty="0"/>
              <a:t>Exemplifies a high degree of anticipatory skills</a:t>
            </a:r>
          </a:p>
          <a:p>
            <a:pPr lvl="1">
              <a:spcBef>
                <a:spcPts val="2700"/>
              </a:spcBef>
            </a:pPr>
            <a:r>
              <a:rPr lang="en-US" dirty="0"/>
              <a:t>Exemplifies a high degree of preparation</a:t>
            </a:r>
          </a:p>
          <a:p>
            <a:pPr lvl="1">
              <a:spcBef>
                <a:spcPts val="2700"/>
              </a:spcBef>
            </a:pPr>
            <a:r>
              <a:rPr lang="en-US" dirty="0"/>
              <a:t>Exemplifies a high degree of knowledge with relation to tactical development of a rally</a:t>
            </a:r>
          </a:p>
        </p:txBody>
      </p:sp>
    </p:spTree>
    <p:extLst>
      <p:ext uri="{BB962C8B-B14F-4D97-AF65-F5344CB8AC3E}">
        <p14:creationId xmlns:p14="http://schemas.microsoft.com/office/powerpoint/2010/main" val="19516792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Self-Confidence</a:t>
            </a:r>
          </a:p>
          <a:p>
            <a:pPr lvl="1"/>
            <a:r>
              <a:rPr lang="en-US" dirty="0"/>
              <a:t>Developed through knowledge of the rules</a:t>
            </a:r>
          </a:p>
          <a:p>
            <a:pPr lvl="1"/>
            <a:r>
              <a:rPr lang="en-US" dirty="0"/>
              <a:t>Developed through experiences gained</a:t>
            </a:r>
          </a:p>
          <a:p>
            <a:pPr lvl="1"/>
            <a:r>
              <a:rPr lang="en-US" dirty="0"/>
              <a:t>Developed through maturation as a referee</a:t>
            </a:r>
          </a:p>
          <a:p>
            <a:pPr lvl="1"/>
            <a:r>
              <a:rPr lang="en-US" dirty="0"/>
              <a:t>Displayed through presentation of one’s self</a:t>
            </a:r>
          </a:p>
          <a:p>
            <a:pPr lvl="1"/>
            <a:r>
              <a:rPr lang="en-US" dirty="0"/>
              <a:t>Displayed through image and </a:t>
            </a:r>
            <a:r>
              <a:rPr lang="en-US" dirty="0" err="1"/>
              <a:t>behaviours</a:t>
            </a:r>
            <a:endParaRPr lang="en-US" dirty="0"/>
          </a:p>
          <a:p>
            <a:pPr lvl="1"/>
            <a:r>
              <a:rPr lang="en-US" dirty="0"/>
              <a:t>Displayed through positivity of attitude</a:t>
            </a:r>
          </a:p>
        </p:txBody>
      </p:sp>
    </p:spTree>
    <p:extLst>
      <p:ext uri="{BB962C8B-B14F-4D97-AF65-F5344CB8AC3E}">
        <p14:creationId xmlns:p14="http://schemas.microsoft.com/office/powerpoint/2010/main" val="16958017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Self-Confidence</a:t>
            </a:r>
          </a:p>
          <a:p>
            <a:pPr lvl="1">
              <a:spcBef>
                <a:spcPts val="3300"/>
              </a:spcBef>
            </a:pPr>
            <a:r>
              <a:rPr lang="en-US" dirty="0"/>
              <a:t>Displayed through signal mechanics</a:t>
            </a:r>
          </a:p>
          <a:p>
            <a:pPr lvl="1">
              <a:spcBef>
                <a:spcPts val="3300"/>
              </a:spcBef>
            </a:pPr>
            <a:r>
              <a:rPr lang="en-US" dirty="0"/>
              <a:t>Displayed through utilization of the whistle</a:t>
            </a:r>
          </a:p>
          <a:p>
            <a:pPr lvl="1">
              <a:spcBef>
                <a:spcPts val="3300"/>
              </a:spcBef>
            </a:pPr>
            <a:r>
              <a:rPr lang="en-US" dirty="0"/>
              <a:t>Displayed through rule knowledge and decision-making skills</a:t>
            </a:r>
          </a:p>
          <a:p>
            <a:pPr marL="0" indent="0">
              <a:buNone/>
            </a:pPr>
            <a:r>
              <a:rPr lang="en-US" dirty="0"/>
              <a:t>Can self-confidence be dangerous</a:t>
            </a:r>
          </a:p>
          <a:p>
            <a:pPr lvl="1">
              <a:spcBef>
                <a:spcPts val="3300"/>
              </a:spcBef>
            </a:pPr>
            <a:r>
              <a:rPr lang="en-US" dirty="0"/>
              <a:t>Construed as Arrogance</a:t>
            </a:r>
          </a:p>
          <a:p>
            <a:pPr lvl="2">
              <a:spcBef>
                <a:spcPts val="3300"/>
              </a:spcBef>
            </a:pPr>
            <a:r>
              <a:rPr lang="en-US" dirty="0"/>
              <a:t>Associated with intolerable </a:t>
            </a:r>
            <a:r>
              <a:rPr lang="en-US" dirty="0" err="1"/>
              <a:t>behaviours</a:t>
            </a:r>
            <a:endParaRPr lang="en-US" dirty="0"/>
          </a:p>
          <a:p>
            <a:pPr lvl="2">
              <a:spcBef>
                <a:spcPts val="3300"/>
              </a:spcBef>
            </a:pPr>
            <a:r>
              <a:rPr lang="en-US" dirty="0"/>
              <a:t>Associated with provocative </a:t>
            </a:r>
            <a:r>
              <a:rPr lang="en-US" dirty="0" err="1"/>
              <a:t>behaviours</a:t>
            </a:r>
            <a:endParaRPr lang="en-US" dirty="0"/>
          </a:p>
        </p:txBody>
      </p:sp>
    </p:spTree>
    <p:extLst>
      <p:ext uri="{BB962C8B-B14F-4D97-AF65-F5344CB8AC3E}">
        <p14:creationId xmlns:p14="http://schemas.microsoft.com/office/powerpoint/2010/main" val="36307125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Can self-confidence be dangerous</a:t>
            </a:r>
          </a:p>
          <a:p>
            <a:pPr lvl="1">
              <a:spcBef>
                <a:spcPts val="3300"/>
              </a:spcBef>
            </a:pPr>
            <a:r>
              <a:rPr lang="en-US" dirty="0"/>
              <a:t>Construed as self-importance</a:t>
            </a:r>
          </a:p>
          <a:p>
            <a:pPr lvl="2">
              <a:spcBef>
                <a:spcPts val="2700"/>
              </a:spcBef>
            </a:pPr>
            <a:r>
              <a:rPr lang="en-US" dirty="0"/>
              <a:t>Displays an overbearing conduct</a:t>
            </a:r>
          </a:p>
          <a:p>
            <a:pPr lvl="2">
              <a:spcBef>
                <a:spcPts val="2700"/>
              </a:spcBef>
            </a:pPr>
            <a:r>
              <a:rPr lang="en-US" dirty="0"/>
              <a:t>Displaying a strong opinion of self-worth</a:t>
            </a:r>
          </a:p>
          <a:p>
            <a:pPr lvl="2">
              <a:spcBef>
                <a:spcPts val="2700"/>
              </a:spcBef>
            </a:pPr>
            <a:r>
              <a:rPr lang="en-US" dirty="0"/>
              <a:t>Lacking in professionalism and a casual demeanor</a:t>
            </a:r>
          </a:p>
          <a:p>
            <a:pPr lvl="1">
              <a:spcBef>
                <a:spcPts val="2700"/>
              </a:spcBef>
            </a:pPr>
            <a:r>
              <a:rPr lang="en-US" dirty="0"/>
              <a:t>Displays of excessive zeal</a:t>
            </a:r>
          </a:p>
          <a:p>
            <a:pPr lvl="2">
              <a:spcBef>
                <a:spcPts val="2700"/>
              </a:spcBef>
            </a:pPr>
            <a:r>
              <a:rPr lang="en-US" dirty="0"/>
              <a:t>Focusing only on the literal interpretation of the rules</a:t>
            </a:r>
          </a:p>
          <a:p>
            <a:pPr lvl="2">
              <a:spcBef>
                <a:spcPts val="2700"/>
              </a:spcBef>
            </a:pPr>
            <a:r>
              <a:rPr lang="en-US" dirty="0"/>
              <a:t>Focusing on the most minute details of the rules</a:t>
            </a:r>
          </a:p>
          <a:p>
            <a:pPr lvl="1">
              <a:spcBef>
                <a:spcPts val="3300"/>
              </a:spcBef>
            </a:pPr>
            <a:endParaRPr lang="en-US" dirty="0"/>
          </a:p>
        </p:txBody>
      </p:sp>
    </p:spTree>
    <p:extLst>
      <p:ext uri="{BB962C8B-B14F-4D97-AF65-F5344CB8AC3E}">
        <p14:creationId xmlns:p14="http://schemas.microsoft.com/office/powerpoint/2010/main" val="28604588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Appearance of Calm</a:t>
            </a:r>
          </a:p>
          <a:p>
            <a:pPr lvl="1">
              <a:spcBef>
                <a:spcPts val="2100"/>
              </a:spcBef>
            </a:pPr>
            <a:r>
              <a:rPr lang="en-US" dirty="0"/>
              <a:t>Displays an ability to control emotions</a:t>
            </a:r>
          </a:p>
          <a:p>
            <a:pPr lvl="1">
              <a:spcBef>
                <a:spcPts val="2100"/>
              </a:spcBef>
            </a:pPr>
            <a:r>
              <a:rPr lang="en-US" dirty="0"/>
              <a:t>Aids in the reduction of angst and tension amongst participants</a:t>
            </a:r>
          </a:p>
          <a:p>
            <a:pPr lvl="1">
              <a:spcBef>
                <a:spcPts val="2100"/>
              </a:spcBef>
            </a:pPr>
            <a:r>
              <a:rPr lang="en-US" dirty="0"/>
              <a:t>Aids in the controlling of participant conduct</a:t>
            </a:r>
          </a:p>
          <a:p>
            <a:pPr marL="0" indent="0">
              <a:spcBef>
                <a:spcPts val="3300"/>
              </a:spcBef>
              <a:buNone/>
            </a:pPr>
            <a:r>
              <a:rPr lang="en-US" dirty="0"/>
              <a:t>Consistency</a:t>
            </a:r>
          </a:p>
          <a:p>
            <a:pPr lvl="1">
              <a:spcBef>
                <a:spcPts val="2100"/>
              </a:spcBef>
            </a:pPr>
            <a:r>
              <a:rPr lang="en-US" dirty="0"/>
              <a:t>Regularity of Performance</a:t>
            </a:r>
          </a:p>
          <a:p>
            <a:pPr lvl="2">
              <a:spcBef>
                <a:spcPts val="2100"/>
              </a:spcBef>
            </a:pPr>
            <a:r>
              <a:rPr lang="en-US" dirty="0"/>
              <a:t>Displayed by employing the same mechanical standards</a:t>
            </a:r>
          </a:p>
          <a:p>
            <a:pPr lvl="2">
              <a:spcBef>
                <a:spcPts val="2100"/>
              </a:spcBef>
            </a:pPr>
            <a:r>
              <a:rPr lang="en-US" dirty="0"/>
              <a:t>Displayed by employing the same procedural standards</a:t>
            </a:r>
          </a:p>
          <a:p>
            <a:pPr lvl="2">
              <a:spcBef>
                <a:spcPts val="2100"/>
              </a:spcBef>
            </a:pPr>
            <a:r>
              <a:rPr lang="en-US" dirty="0"/>
              <a:t>Provides the participants with a guideline to which they can adapt their performance</a:t>
            </a:r>
          </a:p>
          <a:p>
            <a:pPr lvl="1"/>
            <a:endParaRPr lang="en-US" dirty="0"/>
          </a:p>
          <a:p>
            <a:pPr marL="584200" lvl="1" indent="0">
              <a:buNone/>
            </a:pPr>
            <a:endParaRPr lang="en-US" dirty="0"/>
          </a:p>
          <a:p>
            <a:pPr lvl="1">
              <a:spcBef>
                <a:spcPts val="3300"/>
              </a:spcBef>
            </a:pPr>
            <a:endParaRPr lang="en-US" dirty="0"/>
          </a:p>
        </p:txBody>
      </p:sp>
    </p:spTree>
    <p:extLst>
      <p:ext uri="{BB962C8B-B14F-4D97-AF65-F5344CB8AC3E}">
        <p14:creationId xmlns:p14="http://schemas.microsoft.com/office/powerpoint/2010/main" val="412788903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Consistency</a:t>
            </a:r>
          </a:p>
          <a:p>
            <a:pPr lvl="1"/>
            <a:r>
              <a:rPr lang="en-US" dirty="0"/>
              <a:t>Uniformity of Refereeing</a:t>
            </a:r>
          </a:p>
          <a:p>
            <a:pPr lvl="2"/>
            <a:r>
              <a:rPr lang="en-US" dirty="0"/>
              <a:t>Creation and implementation of a uniform approach to all referees</a:t>
            </a:r>
          </a:p>
          <a:p>
            <a:pPr lvl="2"/>
            <a:r>
              <a:rPr lang="en-US" dirty="0"/>
              <a:t>Management of consistent teaching and instruction of rule interpretations</a:t>
            </a:r>
          </a:p>
          <a:p>
            <a:pPr lvl="2"/>
            <a:r>
              <a:rPr lang="en-US" dirty="0"/>
              <a:t>Relationship between National, Provincial and Regional committees/organizations</a:t>
            </a:r>
          </a:p>
          <a:p>
            <a:pPr marL="584200" lvl="1" indent="0">
              <a:buNone/>
            </a:pPr>
            <a:endParaRPr lang="en-US" dirty="0"/>
          </a:p>
          <a:p>
            <a:pPr lvl="1">
              <a:spcBef>
                <a:spcPts val="3300"/>
              </a:spcBef>
            </a:pPr>
            <a:endParaRPr lang="en-US" dirty="0"/>
          </a:p>
        </p:txBody>
      </p:sp>
    </p:spTree>
    <p:extLst>
      <p:ext uri="{BB962C8B-B14F-4D97-AF65-F5344CB8AC3E}">
        <p14:creationId xmlns:p14="http://schemas.microsoft.com/office/powerpoint/2010/main" val="15998449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BB1F-0B04-E645-88BC-3DE2FB3FF233}"/>
              </a:ext>
            </a:extLst>
          </p:cNvPr>
          <p:cNvSpPr>
            <a:spLocks noGrp="1"/>
          </p:cNvSpPr>
          <p:nvPr>
            <p:ph type="title"/>
          </p:nvPr>
        </p:nvSpPr>
        <p:spPr/>
        <p:txBody>
          <a:bodyPr/>
          <a:lstStyle/>
          <a:p>
            <a:r>
              <a:rPr lang="en-US" dirty="0"/>
              <a:t>Participant Introductions</a:t>
            </a:r>
          </a:p>
        </p:txBody>
      </p:sp>
      <p:sp>
        <p:nvSpPr>
          <p:cNvPr id="3" name="Content Placeholder 2">
            <a:extLst>
              <a:ext uri="{FF2B5EF4-FFF2-40B4-BE49-F238E27FC236}">
                <a16:creationId xmlns:a16="http://schemas.microsoft.com/office/drawing/2014/main" id="{9923DE3F-A40F-4A4D-91AC-E5E56D14020C}"/>
              </a:ext>
            </a:extLst>
          </p:cNvPr>
          <p:cNvSpPr>
            <a:spLocks noGrp="1"/>
          </p:cNvSpPr>
          <p:nvPr>
            <p:ph idx="1"/>
          </p:nvPr>
        </p:nvSpPr>
        <p:spPr/>
        <p:txBody>
          <a:bodyPr/>
          <a:lstStyle/>
          <a:p>
            <a:pPr marL="914400" indent="-914400">
              <a:buFont typeface="+mj-lt"/>
              <a:buAutoNum type="arabicPeriod"/>
            </a:pPr>
            <a:r>
              <a:rPr lang="en-US" dirty="0"/>
              <a:t>Introduction of Course Clinicians</a:t>
            </a:r>
          </a:p>
          <a:p>
            <a:pPr marL="1498600" lvl="1" indent="-914400">
              <a:buFont typeface="+mj-lt"/>
              <a:buAutoNum type="alphaLcParenR"/>
            </a:pPr>
            <a:r>
              <a:rPr lang="en-US" dirty="0"/>
              <a:t>Brief Summary of Volleyball Background</a:t>
            </a:r>
          </a:p>
          <a:p>
            <a:pPr marL="914400" indent="-914400">
              <a:buFont typeface="+mj-lt"/>
              <a:buAutoNum type="arabicPeriod"/>
            </a:pPr>
            <a:r>
              <a:rPr lang="en-US" dirty="0"/>
              <a:t>Introduction of Course Participants</a:t>
            </a:r>
          </a:p>
          <a:p>
            <a:pPr marL="1498600" lvl="1" indent="-914400">
              <a:buFont typeface="+mj-lt"/>
              <a:buAutoNum type="alphaLcParenR"/>
            </a:pPr>
            <a:r>
              <a:rPr lang="en-US" dirty="0"/>
              <a:t>Brief Summary of Volleyball Background</a:t>
            </a:r>
          </a:p>
          <a:p>
            <a:pPr marL="1498600" lvl="1" indent="-914400">
              <a:buFont typeface="+mj-lt"/>
              <a:buAutoNum type="alphaLcParenR"/>
            </a:pPr>
            <a:r>
              <a:rPr lang="en-US" dirty="0"/>
              <a:t>What are your goals as a referee</a:t>
            </a:r>
          </a:p>
          <a:p>
            <a:pPr marL="1498600" lvl="1" indent="-914400">
              <a:buFont typeface="+mj-lt"/>
              <a:buAutoNum type="alphaLcParenR"/>
            </a:pPr>
            <a:r>
              <a:rPr lang="en-US" dirty="0"/>
              <a:t>What do you take from watching experienced referees</a:t>
            </a:r>
          </a:p>
        </p:txBody>
      </p:sp>
    </p:spTree>
    <p:extLst>
      <p:ext uri="{BB962C8B-B14F-4D97-AF65-F5344CB8AC3E}">
        <p14:creationId xmlns:p14="http://schemas.microsoft.com/office/powerpoint/2010/main" val="7820155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Judgment: During the Competition</a:t>
            </a:r>
          </a:p>
          <a:p>
            <a:pPr lvl="1"/>
            <a:r>
              <a:rPr lang="en-US" dirty="0"/>
              <a:t>Founded on basic principals of rule knowledge</a:t>
            </a:r>
          </a:p>
          <a:p>
            <a:pPr lvl="1"/>
            <a:r>
              <a:rPr lang="en-US" dirty="0"/>
              <a:t>Founded on basic principals of tactical knowledge</a:t>
            </a:r>
          </a:p>
          <a:p>
            <a:pPr lvl="1"/>
            <a:r>
              <a:rPr lang="en-US" dirty="0"/>
              <a:t>Dose not allow for influence based on participant technique</a:t>
            </a:r>
          </a:p>
          <a:p>
            <a:pPr lvl="1"/>
            <a:r>
              <a:rPr lang="en-US" dirty="0"/>
              <a:t>Use to provide a decision on the LEGALITY of a playing action according to the rules</a:t>
            </a:r>
          </a:p>
          <a:p>
            <a:pPr marL="584200" lvl="1" indent="0">
              <a:buNone/>
            </a:pPr>
            <a:endParaRPr lang="en-US" dirty="0"/>
          </a:p>
          <a:p>
            <a:pPr lvl="1">
              <a:spcBef>
                <a:spcPts val="3300"/>
              </a:spcBef>
            </a:pPr>
            <a:endParaRPr lang="en-US" dirty="0"/>
          </a:p>
        </p:txBody>
      </p:sp>
    </p:spTree>
    <p:extLst>
      <p:ext uri="{BB962C8B-B14F-4D97-AF65-F5344CB8AC3E}">
        <p14:creationId xmlns:p14="http://schemas.microsoft.com/office/powerpoint/2010/main" val="25571367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Judgment: of Personal Performance</a:t>
            </a:r>
          </a:p>
          <a:p>
            <a:pPr lvl="1"/>
            <a:r>
              <a:rPr lang="en-US" dirty="0"/>
              <a:t>Can improve performance standards through personal critique</a:t>
            </a:r>
          </a:p>
          <a:p>
            <a:pPr lvl="1"/>
            <a:r>
              <a:rPr lang="en-US" dirty="0"/>
              <a:t>Can improve performance standards through self-reflection and self-evaluation</a:t>
            </a:r>
          </a:p>
          <a:p>
            <a:pPr lvl="1"/>
            <a:r>
              <a:rPr lang="en-US" dirty="0"/>
              <a:t>Improvement of performance standards with open and honest discussion amongst colleagues</a:t>
            </a:r>
          </a:p>
        </p:txBody>
      </p:sp>
    </p:spTree>
    <p:extLst>
      <p:ext uri="{BB962C8B-B14F-4D97-AF65-F5344CB8AC3E}">
        <p14:creationId xmlns:p14="http://schemas.microsoft.com/office/powerpoint/2010/main" val="42781650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Integrity</a:t>
            </a:r>
          </a:p>
          <a:p>
            <a:pPr lvl="1"/>
            <a:r>
              <a:rPr lang="en-US" dirty="0"/>
              <a:t>Performance of responsibilities with honesty</a:t>
            </a:r>
          </a:p>
          <a:p>
            <a:pPr lvl="1"/>
            <a:r>
              <a:rPr lang="en-US" dirty="0"/>
              <a:t>Performance of responsibilities with impartiality</a:t>
            </a:r>
          </a:p>
          <a:p>
            <a:pPr lvl="1"/>
            <a:r>
              <a:rPr lang="en-US" dirty="0"/>
              <a:t>To display an unwavering degree of fairness and consistency, particularly when making difficult decisions</a:t>
            </a:r>
          </a:p>
          <a:p>
            <a:pPr lvl="1"/>
            <a:r>
              <a:rPr lang="en-US" dirty="0"/>
              <a:t>Elimination of all prejudices in favor of or against any participant</a:t>
            </a:r>
          </a:p>
          <a:p>
            <a:pPr lvl="1"/>
            <a:r>
              <a:rPr lang="en-US" dirty="0"/>
              <a:t>Elimination of all prejudices towards a specific situation</a:t>
            </a:r>
          </a:p>
        </p:txBody>
      </p:sp>
    </p:spTree>
    <p:extLst>
      <p:ext uri="{BB962C8B-B14F-4D97-AF65-F5344CB8AC3E}">
        <p14:creationId xmlns:p14="http://schemas.microsoft.com/office/powerpoint/2010/main" val="18831138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Cooperation: Amongst Major Referees</a:t>
            </a:r>
          </a:p>
          <a:p>
            <a:pPr lvl="1">
              <a:spcBef>
                <a:spcPts val="2700"/>
              </a:spcBef>
            </a:pPr>
            <a:r>
              <a:rPr lang="en-US" dirty="0"/>
              <a:t>Displaying confidence in their abilities</a:t>
            </a:r>
          </a:p>
          <a:p>
            <a:pPr lvl="1">
              <a:spcBef>
                <a:spcPts val="2700"/>
              </a:spcBef>
            </a:pPr>
            <a:r>
              <a:rPr lang="en-US" dirty="0"/>
              <a:t>Displaying a level of respect for one another</a:t>
            </a:r>
          </a:p>
          <a:p>
            <a:pPr lvl="1">
              <a:spcBef>
                <a:spcPts val="2700"/>
              </a:spcBef>
            </a:pPr>
            <a:r>
              <a:rPr lang="en-US" dirty="0"/>
              <a:t>Generated through open, honest and respectful lines of communication</a:t>
            </a:r>
          </a:p>
          <a:p>
            <a:pPr marL="0" indent="0">
              <a:spcBef>
                <a:spcPts val="2100"/>
              </a:spcBef>
              <a:buNone/>
            </a:pPr>
            <a:r>
              <a:rPr lang="en-US" dirty="0"/>
              <a:t>Cooperation: With the Referee Assistants</a:t>
            </a:r>
          </a:p>
          <a:p>
            <a:pPr lvl="1">
              <a:spcBef>
                <a:spcPts val="2700"/>
              </a:spcBef>
            </a:pPr>
            <a:r>
              <a:rPr lang="en-US" dirty="0"/>
              <a:t>Displaying respect for the position and responsibilities they are performing</a:t>
            </a:r>
          </a:p>
          <a:p>
            <a:pPr lvl="1">
              <a:spcBef>
                <a:spcPts val="2700"/>
              </a:spcBef>
            </a:pPr>
            <a:r>
              <a:rPr lang="en-US" dirty="0"/>
              <a:t>Generated through open, honest and respectful lines of communication</a:t>
            </a:r>
          </a:p>
          <a:p>
            <a:pPr lvl="1">
              <a:spcBef>
                <a:spcPts val="2700"/>
              </a:spcBef>
            </a:pPr>
            <a:r>
              <a:rPr lang="en-US" dirty="0"/>
              <a:t>Generated through education and development of responsibilities</a:t>
            </a:r>
          </a:p>
        </p:txBody>
      </p:sp>
    </p:spTree>
    <p:extLst>
      <p:ext uri="{BB962C8B-B14F-4D97-AF65-F5344CB8AC3E}">
        <p14:creationId xmlns:p14="http://schemas.microsoft.com/office/powerpoint/2010/main" val="19456200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Cooperation: With the Participants</a:t>
            </a:r>
          </a:p>
          <a:p>
            <a:pPr lvl="1"/>
            <a:r>
              <a:rPr lang="en-US" dirty="0"/>
              <a:t>Avoidance of a rigid or unbending attitude</a:t>
            </a:r>
          </a:p>
          <a:p>
            <a:pPr lvl="1"/>
            <a:r>
              <a:rPr lang="en-US" dirty="0"/>
              <a:t>Generated through education and open dialogue</a:t>
            </a:r>
          </a:p>
          <a:p>
            <a:pPr marL="0" indent="0">
              <a:buNone/>
            </a:pPr>
            <a:r>
              <a:rPr lang="en-US" dirty="0"/>
              <a:t>Referee’s Appearance</a:t>
            </a:r>
          </a:p>
          <a:p>
            <a:pPr lvl="1"/>
            <a:r>
              <a:rPr lang="en-US" dirty="0"/>
              <a:t>The referee’s dress identifies them as a person of authority</a:t>
            </a:r>
          </a:p>
          <a:p>
            <a:pPr lvl="1"/>
            <a:r>
              <a:rPr lang="en-US" dirty="0"/>
              <a:t>The referee’s dress must reflect a certain dignity in relation to their functions</a:t>
            </a:r>
          </a:p>
        </p:txBody>
      </p:sp>
    </p:spTree>
    <p:extLst>
      <p:ext uri="{BB962C8B-B14F-4D97-AF65-F5344CB8AC3E}">
        <p14:creationId xmlns:p14="http://schemas.microsoft.com/office/powerpoint/2010/main" val="41110020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numCol="2"/>
          <a:lstStyle/>
          <a:p>
            <a:pPr marL="0" indent="0">
              <a:buNone/>
            </a:pPr>
            <a:r>
              <a:rPr lang="en-US" dirty="0"/>
              <a:t>Uniform Standards</a:t>
            </a:r>
          </a:p>
          <a:p>
            <a:pPr lvl="1"/>
            <a:r>
              <a:rPr lang="en-US" dirty="0"/>
              <a:t>Navy VC crested shirt</a:t>
            </a:r>
          </a:p>
          <a:p>
            <a:pPr lvl="1"/>
            <a:r>
              <a:rPr lang="en-US" dirty="0"/>
              <a:t>Navy VC crested pants</a:t>
            </a:r>
          </a:p>
          <a:p>
            <a:pPr lvl="1"/>
            <a:r>
              <a:rPr lang="en-US" dirty="0"/>
              <a:t>Navy/Black belt</a:t>
            </a:r>
          </a:p>
          <a:p>
            <a:pPr lvl="1"/>
            <a:r>
              <a:rPr lang="en-US" dirty="0"/>
              <a:t>White running shoes</a:t>
            </a:r>
          </a:p>
          <a:p>
            <a:pPr lvl="1"/>
            <a:r>
              <a:rPr lang="en-US" dirty="0"/>
              <a:t>Referee Certification Crest																					Base Level of Equipment</a:t>
            </a:r>
          </a:p>
          <a:p>
            <a:pPr lvl="4"/>
            <a:r>
              <a:rPr lang="en-US" dirty="0"/>
              <a:t>Whistle</a:t>
            </a:r>
          </a:p>
          <a:p>
            <a:pPr lvl="4"/>
            <a:r>
              <a:rPr lang="en-US" dirty="0"/>
              <a:t>Rule book (current year)</a:t>
            </a:r>
          </a:p>
          <a:p>
            <a:pPr lvl="4"/>
            <a:r>
              <a:rPr lang="en-US" dirty="0"/>
              <a:t>Sanction cards</a:t>
            </a:r>
          </a:p>
          <a:p>
            <a:pPr lvl="4"/>
            <a:r>
              <a:rPr lang="en-US" dirty="0"/>
              <a:t>Coin</a:t>
            </a:r>
          </a:p>
          <a:p>
            <a:pPr lvl="4"/>
            <a:r>
              <a:rPr lang="en-US" dirty="0"/>
              <a:t>Digital watch</a:t>
            </a:r>
          </a:p>
        </p:txBody>
      </p:sp>
    </p:spTree>
    <p:extLst>
      <p:ext uri="{BB962C8B-B14F-4D97-AF65-F5344CB8AC3E}">
        <p14:creationId xmlns:p14="http://schemas.microsoft.com/office/powerpoint/2010/main" val="5584442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Profile of the Referee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Attitude and Conduct</a:t>
            </a:r>
          </a:p>
          <a:p>
            <a:pPr lvl="1"/>
            <a:r>
              <a:rPr lang="en-US" dirty="0"/>
              <a:t>The referee must display restraint when participating in the sport in other capacities (E.g. player, coach, spectator, etc.)</a:t>
            </a:r>
          </a:p>
          <a:p>
            <a:pPr lvl="1"/>
            <a:r>
              <a:rPr lang="en-US" dirty="0"/>
              <a:t>The referee must display professionalism prior to, during and after an event</a:t>
            </a:r>
          </a:p>
          <a:p>
            <a:pPr lvl="1"/>
            <a:r>
              <a:rPr lang="en-US" dirty="0"/>
              <a:t>The referee must perform in a conscientious fashion while avoiding careless behaviorisms</a:t>
            </a:r>
          </a:p>
        </p:txBody>
      </p:sp>
    </p:spTree>
    <p:extLst>
      <p:ext uri="{BB962C8B-B14F-4D97-AF65-F5344CB8AC3E}">
        <p14:creationId xmlns:p14="http://schemas.microsoft.com/office/powerpoint/2010/main" val="372978745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C01A-C688-C04F-864D-619DAD86DF5D}"/>
              </a:ext>
            </a:extLst>
          </p:cNvPr>
          <p:cNvSpPr>
            <a:spLocks noGrp="1"/>
          </p:cNvSpPr>
          <p:nvPr>
            <p:ph type="title"/>
          </p:nvPr>
        </p:nvSpPr>
        <p:spPr/>
        <p:txBody>
          <a:bodyPr/>
          <a:lstStyle/>
          <a:p>
            <a:r>
              <a:rPr lang="en-US" dirty="0"/>
              <a:t>Code of Ethics</a:t>
            </a:r>
          </a:p>
        </p:txBody>
      </p:sp>
    </p:spTree>
    <p:extLst>
      <p:ext uri="{BB962C8B-B14F-4D97-AF65-F5344CB8AC3E}">
        <p14:creationId xmlns:p14="http://schemas.microsoft.com/office/powerpoint/2010/main" val="2775012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Overview</a:t>
            </a:r>
          </a:p>
          <a:p>
            <a:pPr lvl="1"/>
            <a:r>
              <a:rPr lang="en-US" dirty="0"/>
              <a:t>Non intended as a moralistic prescription of desirable behaviour</a:t>
            </a:r>
          </a:p>
          <a:p>
            <a:pPr lvl="1"/>
            <a:r>
              <a:rPr lang="en-US" dirty="0"/>
              <a:t>Represents a list of positive recommendations based on a plan of conduct accepted by referees as a whole</a:t>
            </a:r>
          </a:p>
          <a:p>
            <a:pPr marL="0" indent="0">
              <a:buNone/>
            </a:pPr>
            <a:r>
              <a:rPr lang="en-US" dirty="0"/>
              <a:t>Summary of Philosophy</a:t>
            </a:r>
          </a:p>
          <a:p>
            <a:pPr lvl="1"/>
            <a:r>
              <a:rPr lang="en-US" dirty="0"/>
              <a:t>The purpose of the rules is to administer the game and penalize a player(s) who gains an unfair advantage over his/her opponent as a result of an illegal action</a:t>
            </a:r>
          </a:p>
          <a:p>
            <a:pPr marL="0" indent="0">
              <a:buNone/>
            </a:pPr>
            <a:endParaRPr lang="en-US" dirty="0"/>
          </a:p>
        </p:txBody>
      </p:sp>
    </p:spTree>
    <p:extLst>
      <p:ext uri="{BB962C8B-B14F-4D97-AF65-F5344CB8AC3E}">
        <p14:creationId xmlns:p14="http://schemas.microsoft.com/office/powerpoint/2010/main" val="77365133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First Principle</a:t>
            </a:r>
          </a:p>
          <a:p>
            <a:pPr lvl="1"/>
            <a:r>
              <a:rPr lang="en-US" dirty="0"/>
              <a:t>Coaches, instructors and players shall accept official interpretations of the rules governing their sport as published by the Canadian Rules of the Game Commission</a:t>
            </a:r>
          </a:p>
          <a:p>
            <a:pPr marL="0" indent="0">
              <a:buNone/>
            </a:pPr>
            <a:r>
              <a:rPr lang="en-US" dirty="0"/>
              <a:t>Second Principle</a:t>
            </a:r>
          </a:p>
          <a:p>
            <a:pPr lvl="1"/>
            <a:r>
              <a:rPr lang="en-US" dirty="0"/>
              <a:t>Referees are responsible for applying the rules of the game in accordance with the official interpretations and shall comply with the refereeing code adopted by the National Referee Commission</a:t>
            </a:r>
          </a:p>
          <a:p>
            <a:pPr marL="0" indent="0">
              <a:buNone/>
            </a:pPr>
            <a:endParaRPr lang="en-US" dirty="0"/>
          </a:p>
        </p:txBody>
      </p:sp>
    </p:spTree>
    <p:extLst>
      <p:ext uri="{BB962C8B-B14F-4D97-AF65-F5344CB8AC3E}">
        <p14:creationId xmlns:p14="http://schemas.microsoft.com/office/powerpoint/2010/main" val="25560709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Agenda</a:t>
            </a:r>
          </a:p>
        </p:txBody>
      </p:sp>
    </p:spTree>
    <p:extLst>
      <p:ext uri="{BB962C8B-B14F-4D97-AF65-F5344CB8AC3E}">
        <p14:creationId xmlns:p14="http://schemas.microsoft.com/office/powerpoint/2010/main" val="108534014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Third Principle</a:t>
            </a:r>
          </a:p>
          <a:p>
            <a:pPr lvl="1"/>
            <a:r>
              <a:rPr lang="en-US" dirty="0"/>
              <a:t>Referees shall intervene in respect to actions that have in fact occurred and have been observed by them, and not on the basis of information received through third parties</a:t>
            </a:r>
          </a:p>
          <a:p>
            <a:pPr marL="0" indent="0">
              <a:buNone/>
            </a:pPr>
            <a:r>
              <a:rPr lang="en-US" dirty="0"/>
              <a:t>Fourth Principle</a:t>
            </a:r>
          </a:p>
          <a:p>
            <a:pPr lvl="1"/>
            <a:r>
              <a:rPr lang="en-US" dirty="0"/>
              <a:t>The fairness of the referee’s decisions is based on an overall view of the situation and his/her past experience(s) of similar occurrences</a:t>
            </a:r>
          </a:p>
          <a:p>
            <a:pPr marL="0" indent="0">
              <a:buNone/>
            </a:pPr>
            <a:endParaRPr lang="en-US" dirty="0"/>
          </a:p>
        </p:txBody>
      </p:sp>
    </p:spTree>
    <p:extLst>
      <p:ext uri="{BB962C8B-B14F-4D97-AF65-F5344CB8AC3E}">
        <p14:creationId xmlns:p14="http://schemas.microsoft.com/office/powerpoint/2010/main" val="15274073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Fifth Principle</a:t>
            </a:r>
          </a:p>
          <a:p>
            <a:pPr lvl="1"/>
            <a:r>
              <a:rPr lang="en-US" dirty="0"/>
              <a:t>Except for situations in which a referee’s specific authority is stated in the rules of play or in the refereeing code, all referees shall make decisions on every punishable offence or fault observed by them in competitive play</a:t>
            </a:r>
          </a:p>
          <a:p>
            <a:pPr marL="0" indent="0">
              <a:buNone/>
            </a:pPr>
            <a:r>
              <a:rPr lang="en-US" dirty="0"/>
              <a:t>Sixth Principle</a:t>
            </a:r>
          </a:p>
          <a:p>
            <a:pPr lvl="1"/>
            <a:r>
              <a:rPr lang="en-US" dirty="0"/>
              <a:t>Referees shall cooperate in developing discipline in the sport and in creating conditions for optimal player performance, without misinterpreting the rules of play and in an impartial manner</a:t>
            </a:r>
          </a:p>
          <a:p>
            <a:pPr marL="0" indent="0">
              <a:buNone/>
            </a:pPr>
            <a:endParaRPr lang="en-US" dirty="0"/>
          </a:p>
        </p:txBody>
      </p:sp>
    </p:spTree>
    <p:extLst>
      <p:ext uri="{BB962C8B-B14F-4D97-AF65-F5344CB8AC3E}">
        <p14:creationId xmlns:p14="http://schemas.microsoft.com/office/powerpoint/2010/main" val="579150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pPr marL="0" indent="0">
              <a:buNone/>
            </a:pPr>
            <a:r>
              <a:rPr lang="en-US" dirty="0"/>
              <a:t>Outside of the main principles, sub sections of the Code of Ethics are:</a:t>
            </a:r>
          </a:p>
          <a:p>
            <a:pPr lvl="1"/>
            <a:r>
              <a:rPr lang="en-US" dirty="0"/>
              <a:t>In Relation to the Player</a:t>
            </a:r>
          </a:p>
          <a:p>
            <a:pPr lvl="1"/>
            <a:r>
              <a:rPr lang="en-US" dirty="0"/>
              <a:t>In Relation to the Coach</a:t>
            </a:r>
          </a:p>
          <a:p>
            <a:pPr lvl="1"/>
            <a:r>
              <a:rPr lang="en-US" dirty="0"/>
              <a:t>In Relation to other Referees</a:t>
            </a:r>
          </a:p>
          <a:p>
            <a:pPr lvl="1"/>
            <a:r>
              <a:rPr lang="en-US" dirty="0"/>
              <a:t>In Relation to his/her Work, Responsibilities and General Conduct</a:t>
            </a:r>
          </a:p>
          <a:p>
            <a:pPr lvl="1"/>
            <a:r>
              <a:rPr lang="en-US" dirty="0"/>
              <a:t>In Regard to Discipline, Game Administrators and Spectators</a:t>
            </a:r>
          </a:p>
          <a:p>
            <a:pPr marL="0" indent="0">
              <a:buNone/>
            </a:pPr>
            <a:endParaRPr lang="en-US" dirty="0"/>
          </a:p>
        </p:txBody>
      </p:sp>
    </p:spTree>
    <p:extLst>
      <p:ext uri="{BB962C8B-B14F-4D97-AF65-F5344CB8AC3E}">
        <p14:creationId xmlns:p14="http://schemas.microsoft.com/office/powerpoint/2010/main" val="244008716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4C4E-B64A-DF4F-8732-7E8DA06A3039}"/>
              </a:ext>
            </a:extLst>
          </p:cNvPr>
          <p:cNvSpPr>
            <a:spLocks noGrp="1"/>
          </p:cNvSpPr>
          <p:nvPr>
            <p:ph type="title"/>
          </p:nvPr>
        </p:nvSpPr>
        <p:spPr/>
        <p:txBody>
          <a:bodyPr/>
          <a:lstStyle/>
          <a:p>
            <a:r>
              <a:rPr lang="en-US" dirty="0"/>
              <a:t>Rules of the Game</a:t>
            </a:r>
          </a:p>
        </p:txBody>
      </p:sp>
    </p:spTree>
    <p:extLst>
      <p:ext uri="{BB962C8B-B14F-4D97-AF65-F5344CB8AC3E}">
        <p14:creationId xmlns:p14="http://schemas.microsoft.com/office/powerpoint/2010/main" val="13581560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81D9-859D-CD4B-8837-3A9BC1D92EF7}"/>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252B22A7-6EFA-574E-A5A3-4A4663F0A2F2}"/>
              </a:ext>
            </a:extLst>
          </p:cNvPr>
          <p:cNvSpPr>
            <a:spLocks noGrp="1"/>
          </p:cNvSpPr>
          <p:nvPr>
            <p:ph idx="1"/>
          </p:nvPr>
        </p:nvSpPr>
        <p:spPr/>
        <p:txBody>
          <a:bodyPr/>
          <a:lstStyle/>
          <a:p>
            <a:r>
              <a:rPr lang="en-US" dirty="0"/>
              <a:t>Ongoing discussion of the Rules of the Game is integral for referee development</a:t>
            </a:r>
          </a:p>
          <a:p>
            <a:r>
              <a:rPr lang="en-US" dirty="0"/>
              <a:t>The following sections are based on the information contained in the current year’s Rulebook and Referee Guidelines</a:t>
            </a:r>
          </a:p>
          <a:p>
            <a:r>
              <a:rPr lang="en-US" dirty="0"/>
              <a:t>Each segment is designed to stimulate open discussion:</a:t>
            </a:r>
          </a:p>
          <a:p>
            <a:pPr lvl="1">
              <a:spcBef>
                <a:spcPts val="3300"/>
              </a:spcBef>
            </a:pPr>
            <a:r>
              <a:rPr lang="en-US" dirty="0"/>
              <a:t>Towards each rule on an individual perspective</a:t>
            </a:r>
          </a:p>
          <a:p>
            <a:pPr lvl="1">
              <a:spcBef>
                <a:spcPts val="3300"/>
              </a:spcBef>
            </a:pPr>
            <a:r>
              <a:rPr lang="en-US" dirty="0"/>
              <a:t>Towards interrelation of the Rules of the Game</a:t>
            </a:r>
          </a:p>
          <a:p>
            <a:pPr lvl="1">
              <a:spcBef>
                <a:spcPts val="3300"/>
              </a:spcBef>
            </a:pPr>
            <a:r>
              <a:rPr lang="en-US" dirty="0"/>
              <a:t>Towards an increased knowledge regarding the application and interpretation of the Rules of the Game</a:t>
            </a:r>
          </a:p>
        </p:txBody>
      </p:sp>
    </p:spTree>
    <p:extLst>
      <p:ext uri="{BB962C8B-B14F-4D97-AF65-F5344CB8AC3E}">
        <p14:creationId xmlns:p14="http://schemas.microsoft.com/office/powerpoint/2010/main" val="103026350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Facilities and Equipment</a:t>
            </a:r>
          </a:p>
          <a:p>
            <a:pPr lvl="1"/>
            <a:r>
              <a:rPr lang="en-US" dirty="0"/>
              <a:t>Rule 1: Playing Area</a:t>
            </a:r>
          </a:p>
          <a:p>
            <a:pPr lvl="1"/>
            <a:r>
              <a:rPr lang="en-US" dirty="0"/>
              <a:t>Rule 2: Net and Posts</a:t>
            </a:r>
          </a:p>
          <a:p>
            <a:pPr lvl="1"/>
            <a:r>
              <a:rPr lang="en-US" dirty="0"/>
              <a:t>Rule 3: Balls</a:t>
            </a:r>
          </a:p>
          <a:p>
            <a:pPr lvl="1"/>
            <a:endParaRPr lang="en-US" dirty="0"/>
          </a:p>
        </p:txBody>
      </p:sp>
    </p:spTree>
    <p:extLst>
      <p:ext uri="{BB962C8B-B14F-4D97-AF65-F5344CB8AC3E}">
        <p14:creationId xmlns:p14="http://schemas.microsoft.com/office/powerpoint/2010/main" val="3867796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 Playing Area</a:t>
            </a:r>
          </a:p>
          <a:p>
            <a:pPr lvl="1"/>
            <a:r>
              <a:rPr lang="en-US" dirty="0"/>
              <a:t>Dimensions</a:t>
            </a:r>
          </a:p>
          <a:p>
            <a:pPr lvl="1"/>
            <a:r>
              <a:rPr lang="en-US" dirty="0"/>
              <a:t>Playing Surface</a:t>
            </a:r>
          </a:p>
          <a:p>
            <a:pPr lvl="1"/>
            <a:r>
              <a:rPr lang="en-US" dirty="0"/>
              <a:t>Lines on the Court</a:t>
            </a:r>
          </a:p>
          <a:p>
            <a:pPr lvl="1"/>
            <a:r>
              <a:rPr lang="en-US" dirty="0"/>
              <a:t>Zones and Areas</a:t>
            </a:r>
          </a:p>
          <a:p>
            <a:pPr lvl="1"/>
            <a:r>
              <a:rPr lang="en-US" dirty="0"/>
              <a:t>Temperature</a:t>
            </a:r>
          </a:p>
          <a:p>
            <a:pPr lvl="1"/>
            <a:r>
              <a:rPr lang="en-US" dirty="0"/>
              <a:t>Lighting</a:t>
            </a:r>
          </a:p>
        </p:txBody>
      </p:sp>
    </p:spTree>
    <p:extLst>
      <p:ext uri="{BB962C8B-B14F-4D97-AF65-F5344CB8AC3E}">
        <p14:creationId xmlns:p14="http://schemas.microsoft.com/office/powerpoint/2010/main" val="286381279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2: Net and Posts</a:t>
            </a:r>
          </a:p>
          <a:p>
            <a:pPr lvl="1"/>
            <a:r>
              <a:rPr lang="en-US" dirty="0"/>
              <a:t>Height of the Net</a:t>
            </a:r>
          </a:p>
          <a:p>
            <a:pPr lvl="1"/>
            <a:r>
              <a:rPr lang="en-US" dirty="0"/>
              <a:t>Structure</a:t>
            </a:r>
          </a:p>
          <a:p>
            <a:pPr lvl="1"/>
            <a:r>
              <a:rPr lang="en-US" dirty="0"/>
              <a:t>Side-Bands</a:t>
            </a:r>
          </a:p>
          <a:p>
            <a:pPr lvl="1"/>
            <a:r>
              <a:rPr lang="en-US" dirty="0"/>
              <a:t>Antennae</a:t>
            </a:r>
          </a:p>
          <a:p>
            <a:pPr lvl="1"/>
            <a:r>
              <a:rPr lang="en-US" dirty="0"/>
              <a:t>Posts</a:t>
            </a:r>
          </a:p>
          <a:p>
            <a:pPr lvl="1"/>
            <a:r>
              <a:rPr lang="en-US" dirty="0"/>
              <a:t>Additional Equipment</a:t>
            </a:r>
          </a:p>
        </p:txBody>
      </p:sp>
    </p:spTree>
    <p:extLst>
      <p:ext uri="{BB962C8B-B14F-4D97-AF65-F5344CB8AC3E}">
        <p14:creationId xmlns:p14="http://schemas.microsoft.com/office/powerpoint/2010/main" val="408535594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3: Balls</a:t>
            </a:r>
          </a:p>
          <a:p>
            <a:pPr lvl="1"/>
            <a:r>
              <a:rPr lang="en-US" dirty="0"/>
              <a:t>Standards</a:t>
            </a:r>
          </a:p>
          <a:p>
            <a:pPr lvl="1"/>
            <a:r>
              <a:rPr lang="en-US" dirty="0"/>
              <a:t>Uniformity of Balls</a:t>
            </a:r>
          </a:p>
          <a:p>
            <a:pPr lvl="1"/>
            <a:r>
              <a:rPr lang="en-US" dirty="0"/>
              <a:t>Ball Retrieval System</a:t>
            </a:r>
          </a:p>
        </p:txBody>
      </p:sp>
    </p:spTree>
    <p:extLst>
      <p:ext uri="{BB962C8B-B14F-4D97-AF65-F5344CB8AC3E}">
        <p14:creationId xmlns:p14="http://schemas.microsoft.com/office/powerpoint/2010/main" val="199345529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Participants</a:t>
            </a:r>
          </a:p>
          <a:p>
            <a:pPr lvl="1"/>
            <a:r>
              <a:rPr lang="en-US" dirty="0"/>
              <a:t>Rule 4: Teams</a:t>
            </a:r>
          </a:p>
          <a:p>
            <a:pPr lvl="1"/>
            <a:r>
              <a:rPr lang="en-US" dirty="0"/>
              <a:t>Rule 5: Team Leaders</a:t>
            </a:r>
          </a:p>
          <a:p>
            <a:pPr lvl="1"/>
            <a:endParaRPr lang="en-US" dirty="0"/>
          </a:p>
        </p:txBody>
      </p:sp>
    </p:spTree>
    <p:extLst>
      <p:ext uri="{BB962C8B-B14F-4D97-AF65-F5344CB8AC3E}">
        <p14:creationId xmlns:p14="http://schemas.microsoft.com/office/powerpoint/2010/main" val="11444824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B011-01CB-4E43-8FE0-19185348522C}"/>
              </a:ext>
            </a:extLst>
          </p:cNvPr>
          <p:cNvSpPr>
            <a:spLocks noGrp="1"/>
          </p:cNvSpPr>
          <p:nvPr>
            <p:ph type="title"/>
          </p:nvPr>
        </p:nvSpPr>
        <p:spPr/>
        <p:txBody>
          <a:bodyPr/>
          <a:lstStyle/>
          <a:p>
            <a:r>
              <a:rPr lang="en-US" dirty="0"/>
              <a:t>Program Agenda</a:t>
            </a:r>
          </a:p>
        </p:txBody>
      </p:sp>
      <p:sp>
        <p:nvSpPr>
          <p:cNvPr id="3" name="Content Placeholder 2">
            <a:extLst>
              <a:ext uri="{FF2B5EF4-FFF2-40B4-BE49-F238E27FC236}">
                <a16:creationId xmlns:a16="http://schemas.microsoft.com/office/drawing/2014/main" id="{04EEF194-CCD1-254C-882F-E64ACB6CB9FC}"/>
              </a:ext>
            </a:extLst>
          </p:cNvPr>
          <p:cNvSpPr>
            <a:spLocks noGrp="1"/>
          </p:cNvSpPr>
          <p:nvPr>
            <p:ph idx="1"/>
          </p:nvPr>
        </p:nvSpPr>
        <p:spPr/>
        <p:txBody>
          <a:bodyPr/>
          <a:lstStyle/>
          <a:p>
            <a:pPr marL="914400" indent="-914400">
              <a:buFont typeface="+mj-lt"/>
              <a:buAutoNum type="arabicPeriod"/>
            </a:pPr>
            <a:r>
              <a:rPr lang="en-US" dirty="0"/>
              <a:t>Introduction of Clinicians and Candidates</a:t>
            </a:r>
          </a:p>
          <a:p>
            <a:pPr marL="914400" indent="-914400">
              <a:buFont typeface="+mj-lt"/>
              <a:buAutoNum type="arabicPeriod"/>
            </a:pPr>
            <a:r>
              <a:rPr lang="en-US" dirty="0"/>
              <a:t>Clinic Administration</a:t>
            </a:r>
          </a:p>
          <a:p>
            <a:pPr marL="914400" indent="-914400">
              <a:buFont typeface="+mj-lt"/>
              <a:buAutoNum type="arabicPeriod"/>
            </a:pPr>
            <a:r>
              <a:rPr lang="en-US" dirty="0"/>
              <a:t>Program Objectives and Requirements</a:t>
            </a:r>
          </a:p>
          <a:p>
            <a:pPr marL="914400" indent="-914400">
              <a:buFont typeface="+mj-lt"/>
              <a:buAutoNum type="arabicPeriod"/>
            </a:pPr>
            <a:r>
              <a:rPr lang="en-US" dirty="0"/>
              <a:t>Safe Sport</a:t>
            </a:r>
          </a:p>
          <a:p>
            <a:pPr marL="914400" indent="-914400">
              <a:buFont typeface="+mj-lt"/>
              <a:buAutoNum type="arabicPeriod"/>
            </a:pPr>
            <a:r>
              <a:rPr lang="en-US" dirty="0"/>
              <a:t>Rules Review Exercise</a:t>
            </a:r>
          </a:p>
          <a:p>
            <a:pPr marL="914400" indent="-914400">
              <a:buFont typeface="+mj-lt"/>
              <a:buAutoNum type="arabicPeriod"/>
            </a:pPr>
            <a:r>
              <a:rPr lang="en-US" dirty="0"/>
              <a:t>Referee’s Organization and Development Matrix</a:t>
            </a:r>
          </a:p>
          <a:p>
            <a:pPr marL="914400" indent="-914400">
              <a:buFont typeface="+mj-lt"/>
              <a:buAutoNum type="arabicPeriod"/>
            </a:pPr>
            <a:r>
              <a:rPr lang="en-US" dirty="0"/>
              <a:t>Profile of the Referee</a:t>
            </a:r>
          </a:p>
        </p:txBody>
      </p:sp>
    </p:spTree>
    <p:extLst>
      <p:ext uri="{BB962C8B-B14F-4D97-AF65-F5344CB8AC3E}">
        <p14:creationId xmlns:p14="http://schemas.microsoft.com/office/powerpoint/2010/main" val="184330435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4: Teams</a:t>
            </a:r>
          </a:p>
          <a:p>
            <a:pPr lvl="1"/>
            <a:r>
              <a:rPr lang="en-US" dirty="0"/>
              <a:t>Team Composition</a:t>
            </a:r>
          </a:p>
          <a:p>
            <a:pPr lvl="1"/>
            <a:r>
              <a:rPr lang="en-US" dirty="0"/>
              <a:t>Location of the Team</a:t>
            </a:r>
          </a:p>
          <a:p>
            <a:pPr lvl="1"/>
            <a:r>
              <a:rPr lang="en-US" dirty="0"/>
              <a:t>Equipment</a:t>
            </a:r>
          </a:p>
          <a:p>
            <a:pPr lvl="1"/>
            <a:r>
              <a:rPr lang="en-US" dirty="0"/>
              <a:t>Changes of Equipment</a:t>
            </a:r>
          </a:p>
          <a:p>
            <a:pPr lvl="1"/>
            <a:r>
              <a:rPr lang="en-US" dirty="0"/>
              <a:t>Forbidden Objects</a:t>
            </a:r>
          </a:p>
        </p:txBody>
      </p:sp>
    </p:spTree>
    <p:extLst>
      <p:ext uri="{BB962C8B-B14F-4D97-AF65-F5344CB8AC3E}">
        <p14:creationId xmlns:p14="http://schemas.microsoft.com/office/powerpoint/2010/main" val="19841959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5: Team Leaders</a:t>
            </a:r>
          </a:p>
          <a:p>
            <a:pPr lvl="1"/>
            <a:r>
              <a:rPr lang="en-US" dirty="0"/>
              <a:t>Captain</a:t>
            </a:r>
          </a:p>
          <a:p>
            <a:pPr lvl="1"/>
            <a:r>
              <a:rPr lang="en-US" dirty="0"/>
              <a:t>Coach</a:t>
            </a:r>
          </a:p>
          <a:p>
            <a:pPr lvl="1"/>
            <a:r>
              <a:rPr lang="en-US" dirty="0"/>
              <a:t>Assistant Coach</a:t>
            </a:r>
          </a:p>
        </p:txBody>
      </p:sp>
    </p:spTree>
    <p:extLst>
      <p:ext uri="{BB962C8B-B14F-4D97-AF65-F5344CB8AC3E}">
        <p14:creationId xmlns:p14="http://schemas.microsoft.com/office/powerpoint/2010/main" val="391927104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Playing Formats</a:t>
            </a:r>
          </a:p>
          <a:p>
            <a:pPr lvl="1"/>
            <a:r>
              <a:rPr lang="en-US" dirty="0"/>
              <a:t>Rule 6: To Score a Point, To Win a Set and the Match</a:t>
            </a:r>
          </a:p>
          <a:p>
            <a:pPr lvl="1"/>
            <a:r>
              <a:rPr lang="en-US" dirty="0"/>
              <a:t>Rule 7: Structure of Play</a:t>
            </a:r>
          </a:p>
          <a:p>
            <a:pPr lvl="1"/>
            <a:endParaRPr lang="en-US" dirty="0"/>
          </a:p>
        </p:txBody>
      </p:sp>
    </p:spTree>
    <p:extLst>
      <p:ext uri="{BB962C8B-B14F-4D97-AF65-F5344CB8AC3E}">
        <p14:creationId xmlns:p14="http://schemas.microsoft.com/office/powerpoint/2010/main" val="351871437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6: To Score a Point, To Win a Set and the Match</a:t>
            </a:r>
          </a:p>
          <a:p>
            <a:pPr lvl="1"/>
            <a:r>
              <a:rPr lang="en-US" dirty="0"/>
              <a:t>To score a Point</a:t>
            </a:r>
          </a:p>
          <a:p>
            <a:pPr lvl="1"/>
            <a:r>
              <a:rPr lang="en-US" dirty="0"/>
              <a:t>To Win a Set</a:t>
            </a:r>
          </a:p>
          <a:p>
            <a:pPr lvl="1"/>
            <a:r>
              <a:rPr lang="en-US" dirty="0"/>
              <a:t>To Win the Match</a:t>
            </a:r>
          </a:p>
          <a:p>
            <a:pPr lvl="1"/>
            <a:r>
              <a:rPr lang="en-US" dirty="0"/>
              <a:t>Default and Incomplete Teams</a:t>
            </a:r>
          </a:p>
        </p:txBody>
      </p:sp>
    </p:spTree>
    <p:extLst>
      <p:ext uri="{BB962C8B-B14F-4D97-AF65-F5344CB8AC3E}">
        <p14:creationId xmlns:p14="http://schemas.microsoft.com/office/powerpoint/2010/main" val="104136255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7: Structure of Play</a:t>
            </a:r>
          </a:p>
          <a:p>
            <a:pPr lvl="1"/>
            <a:r>
              <a:rPr lang="en-US" dirty="0"/>
              <a:t>The Toss</a:t>
            </a:r>
          </a:p>
          <a:p>
            <a:pPr lvl="1">
              <a:spcBef>
                <a:spcPts val="3300"/>
              </a:spcBef>
            </a:pPr>
            <a:r>
              <a:rPr lang="en-US" dirty="0"/>
              <a:t>Official Warm-up Session</a:t>
            </a:r>
          </a:p>
          <a:p>
            <a:pPr lvl="1">
              <a:spcBef>
                <a:spcPts val="3300"/>
              </a:spcBef>
            </a:pPr>
            <a:r>
              <a:rPr lang="en-US" dirty="0"/>
              <a:t>Team Starting Line-up</a:t>
            </a:r>
          </a:p>
          <a:p>
            <a:pPr lvl="1">
              <a:spcBef>
                <a:spcPts val="3300"/>
              </a:spcBef>
            </a:pPr>
            <a:r>
              <a:rPr lang="en-US" dirty="0"/>
              <a:t>Positions</a:t>
            </a:r>
          </a:p>
          <a:p>
            <a:pPr lvl="1">
              <a:spcBef>
                <a:spcPts val="3300"/>
              </a:spcBef>
            </a:pPr>
            <a:r>
              <a:rPr lang="en-US" dirty="0"/>
              <a:t>Positional Fault</a:t>
            </a:r>
          </a:p>
          <a:p>
            <a:pPr lvl="1">
              <a:spcBef>
                <a:spcPts val="3300"/>
              </a:spcBef>
            </a:pPr>
            <a:r>
              <a:rPr lang="en-US" dirty="0"/>
              <a:t>Rotation</a:t>
            </a:r>
          </a:p>
          <a:p>
            <a:pPr lvl="1">
              <a:spcBef>
                <a:spcPts val="3300"/>
              </a:spcBef>
            </a:pPr>
            <a:r>
              <a:rPr lang="en-US" dirty="0"/>
              <a:t>Rotational Fault</a:t>
            </a:r>
          </a:p>
          <a:p>
            <a:pPr lvl="1"/>
            <a:endParaRPr lang="en-US" dirty="0"/>
          </a:p>
        </p:txBody>
      </p:sp>
    </p:spTree>
    <p:extLst>
      <p:ext uri="{BB962C8B-B14F-4D97-AF65-F5344CB8AC3E}">
        <p14:creationId xmlns:p14="http://schemas.microsoft.com/office/powerpoint/2010/main" val="267907123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Playing Actions</a:t>
            </a:r>
          </a:p>
          <a:p>
            <a:pPr lvl="1"/>
            <a:r>
              <a:rPr lang="en-US" dirty="0"/>
              <a:t>Rule 8: States of Play</a:t>
            </a:r>
          </a:p>
          <a:p>
            <a:pPr lvl="1">
              <a:spcBef>
                <a:spcPts val="3300"/>
              </a:spcBef>
            </a:pPr>
            <a:r>
              <a:rPr lang="en-US" dirty="0"/>
              <a:t>Rule 9: Playing the Ball</a:t>
            </a:r>
          </a:p>
          <a:p>
            <a:pPr lvl="1">
              <a:spcBef>
                <a:spcPts val="3300"/>
              </a:spcBef>
            </a:pPr>
            <a:r>
              <a:rPr lang="en-US" dirty="0"/>
              <a:t>Rule 10: Ball at the Net</a:t>
            </a:r>
          </a:p>
          <a:p>
            <a:pPr lvl="1">
              <a:spcBef>
                <a:spcPts val="3300"/>
              </a:spcBef>
            </a:pPr>
            <a:r>
              <a:rPr lang="en-US" dirty="0"/>
              <a:t>Rule 11: Player at the Net</a:t>
            </a:r>
          </a:p>
          <a:p>
            <a:pPr lvl="1">
              <a:spcBef>
                <a:spcPts val="3300"/>
              </a:spcBef>
            </a:pPr>
            <a:r>
              <a:rPr lang="en-US" dirty="0"/>
              <a:t>Rule 12: Service</a:t>
            </a:r>
          </a:p>
          <a:p>
            <a:pPr lvl="1">
              <a:spcBef>
                <a:spcPts val="3300"/>
              </a:spcBef>
            </a:pPr>
            <a:r>
              <a:rPr lang="en-US" dirty="0"/>
              <a:t>Rule 13: Attack Hit</a:t>
            </a:r>
          </a:p>
          <a:p>
            <a:pPr lvl="1">
              <a:spcBef>
                <a:spcPts val="3300"/>
              </a:spcBef>
            </a:pPr>
            <a:r>
              <a:rPr lang="en-US" dirty="0"/>
              <a:t>Rule 14: Block</a:t>
            </a:r>
          </a:p>
          <a:p>
            <a:pPr lvl="1"/>
            <a:endParaRPr lang="en-US" dirty="0"/>
          </a:p>
        </p:txBody>
      </p:sp>
    </p:spTree>
    <p:extLst>
      <p:ext uri="{BB962C8B-B14F-4D97-AF65-F5344CB8AC3E}">
        <p14:creationId xmlns:p14="http://schemas.microsoft.com/office/powerpoint/2010/main" val="308388177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8: States of Play</a:t>
            </a:r>
          </a:p>
          <a:p>
            <a:pPr lvl="1"/>
            <a:r>
              <a:rPr lang="en-US" dirty="0"/>
              <a:t>Ball In Play</a:t>
            </a:r>
          </a:p>
          <a:p>
            <a:pPr lvl="1"/>
            <a:r>
              <a:rPr lang="en-US" dirty="0"/>
              <a:t>Ball Out of Play</a:t>
            </a:r>
          </a:p>
          <a:p>
            <a:pPr lvl="1"/>
            <a:r>
              <a:rPr lang="en-US" dirty="0"/>
              <a:t>Ball ‘In’</a:t>
            </a:r>
          </a:p>
          <a:p>
            <a:pPr lvl="1"/>
            <a:r>
              <a:rPr lang="en-US" dirty="0"/>
              <a:t>Ball ‘Out’</a:t>
            </a:r>
          </a:p>
          <a:p>
            <a:pPr lvl="1"/>
            <a:endParaRPr lang="en-US" dirty="0"/>
          </a:p>
        </p:txBody>
      </p:sp>
    </p:spTree>
    <p:extLst>
      <p:ext uri="{BB962C8B-B14F-4D97-AF65-F5344CB8AC3E}">
        <p14:creationId xmlns:p14="http://schemas.microsoft.com/office/powerpoint/2010/main" val="361465674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9: Playing the Ball</a:t>
            </a:r>
          </a:p>
          <a:p>
            <a:pPr lvl="1">
              <a:spcBef>
                <a:spcPts val="3300"/>
              </a:spcBef>
            </a:pPr>
            <a:r>
              <a:rPr lang="en-US" dirty="0"/>
              <a:t>Team Hits</a:t>
            </a:r>
          </a:p>
          <a:p>
            <a:pPr lvl="1">
              <a:spcBef>
                <a:spcPts val="3300"/>
              </a:spcBef>
            </a:pPr>
            <a:r>
              <a:rPr lang="en-US" dirty="0"/>
              <a:t>Characteristics of the Hit</a:t>
            </a:r>
          </a:p>
          <a:p>
            <a:pPr lvl="1">
              <a:spcBef>
                <a:spcPts val="3300"/>
              </a:spcBef>
            </a:pPr>
            <a:r>
              <a:rPr lang="en-US" dirty="0"/>
              <a:t>Faults in Playing the Ball</a:t>
            </a:r>
          </a:p>
          <a:p>
            <a:pPr marL="0" indent="0">
              <a:buNone/>
            </a:pPr>
            <a:r>
              <a:rPr lang="en-US" dirty="0"/>
              <a:t>Rule 10: Ball at the Ball</a:t>
            </a:r>
          </a:p>
          <a:p>
            <a:pPr lvl="1">
              <a:spcBef>
                <a:spcPts val="3300"/>
              </a:spcBef>
            </a:pPr>
            <a:r>
              <a:rPr lang="en-US" dirty="0"/>
              <a:t>Ball Crossing the Net</a:t>
            </a:r>
          </a:p>
          <a:p>
            <a:pPr lvl="1">
              <a:spcBef>
                <a:spcPts val="3300"/>
              </a:spcBef>
            </a:pPr>
            <a:r>
              <a:rPr lang="en-US" dirty="0"/>
              <a:t>Ball Touching the Net</a:t>
            </a:r>
          </a:p>
          <a:p>
            <a:pPr lvl="1">
              <a:spcBef>
                <a:spcPts val="3300"/>
              </a:spcBef>
            </a:pPr>
            <a:r>
              <a:rPr lang="en-US" dirty="0"/>
              <a:t>Ball in the Net</a:t>
            </a:r>
          </a:p>
          <a:p>
            <a:pPr lvl="1"/>
            <a:endParaRPr lang="en-US" dirty="0"/>
          </a:p>
        </p:txBody>
      </p:sp>
    </p:spTree>
    <p:extLst>
      <p:ext uri="{BB962C8B-B14F-4D97-AF65-F5344CB8AC3E}">
        <p14:creationId xmlns:p14="http://schemas.microsoft.com/office/powerpoint/2010/main" val="287069009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11: Player at the Net</a:t>
            </a:r>
          </a:p>
          <a:p>
            <a:pPr lvl="1"/>
            <a:r>
              <a:rPr lang="en-US" dirty="0"/>
              <a:t>Reaching Beyond the Net</a:t>
            </a:r>
          </a:p>
          <a:p>
            <a:pPr lvl="1"/>
            <a:r>
              <a:rPr lang="en-US" dirty="0"/>
              <a:t>Penetration Under the Net</a:t>
            </a:r>
          </a:p>
          <a:p>
            <a:pPr lvl="1"/>
            <a:r>
              <a:rPr lang="en-US" dirty="0"/>
              <a:t>Contact with the Net</a:t>
            </a:r>
          </a:p>
          <a:p>
            <a:pPr lvl="1"/>
            <a:r>
              <a:rPr lang="en-US" dirty="0"/>
              <a:t>Player’s Faults at the Net</a:t>
            </a:r>
          </a:p>
          <a:p>
            <a:pPr marL="0" indent="0">
              <a:buNone/>
            </a:pPr>
            <a:r>
              <a:rPr lang="en-US" dirty="0"/>
              <a:t>Teaching film for the application of player faults at the net</a:t>
            </a:r>
          </a:p>
          <a:p>
            <a:pPr lvl="1"/>
            <a:r>
              <a:rPr lang="en-US" dirty="0">
                <a:hlinkClick r:id="rId2"/>
              </a:rPr>
              <a:t>https://www.youtube.com/watch?v=C-sqAACl1Lc</a:t>
            </a:r>
            <a:endParaRPr lang="en-US" dirty="0"/>
          </a:p>
        </p:txBody>
      </p:sp>
    </p:spTree>
    <p:extLst>
      <p:ext uri="{BB962C8B-B14F-4D97-AF65-F5344CB8AC3E}">
        <p14:creationId xmlns:p14="http://schemas.microsoft.com/office/powerpoint/2010/main" val="224568206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12: Service</a:t>
            </a:r>
          </a:p>
          <a:p>
            <a:pPr lvl="1"/>
            <a:r>
              <a:rPr lang="en-US" dirty="0"/>
              <a:t>First Service in a Set</a:t>
            </a:r>
          </a:p>
          <a:p>
            <a:pPr lvl="1">
              <a:spcBef>
                <a:spcPts val="3300"/>
              </a:spcBef>
            </a:pPr>
            <a:r>
              <a:rPr lang="en-US" dirty="0"/>
              <a:t>Service Order</a:t>
            </a:r>
          </a:p>
          <a:p>
            <a:pPr lvl="1">
              <a:spcBef>
                <a:spcPts val="3300"/>
              </a:spcBef>
            </a:pPr>
            <a:r>
              <a:rPr lang="en-US" dirty="0"/>
              <a:t>Authorization of the Service</a:t>
            </a:r>
          </a:p>
          <a:p>
            <a:pPr lvl="1">
              <a:spcBef>
                <a:spcPts val="3300"/>
              </a:spcBef>
            </a:pPr>
            <a:r>
              <a:rPr lang="en-US" dirty="0"/>
              <a:t>Execution of the Service</a:t>
            </a:r>
          </a:p>
          <a:p>
            <a:pPr lvl="1">
              <a:spcBef>
                <a:spcPts val="3300"/>
              </a:spcBef>
            </a:pPr>
            <a:r>
              <a:rPr lang="en-US" dirty="0"/>
              <a:t>Screening</a:t>
            </a:r>
          </a:p>
          <a:p>
            <a:pPr lvl="1">
              <a:spcBef>
                <a:spcPts val="3300"/>
              </a:spcBef>
            </a:pPr>
            <a:r>
              <a:rPr lang="en-US" dirty="0"/>
              <a:t>Faults made During the Service</a:t>
            </a:r>
          </a:p>
          <a:p>
            <a:pPr lvl="1">
              <a:spcBef>
                <a:spcPts val="3300"/>
              </a:spcBef>
            </a:pPr>
            <a:r>
              <a:rPr lang="en-US" dirty="0"/>
              <a:t>Serving Faults and Positional Faults</a:t>
            </a:r>
          </a:p>
        </p:txBody>
      </p:sp>
    </p:spTree>
    <p:extLst>
      <p:ext uri="{BB962C8B-B14F-4D97-AF65-F5344CB8AC3E}">
        <p14:creationId xmlns:p14="http://schemas.microsoft.com/office/powerpoint/2010/main" val="27755880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B011-01CB-4E43-8FE0-19185348522C}"/>
              </a:ext>
            </a:extLst>
          </p:cNvPr>
          <p:cNvSpPr>
            <a:spLocks noGrp="1"/>
          </p:cNvSpPr>
          <p:nvPr>
            <p:ph type="title"/>
          </p:nvPr>
        </p:nvSpPr>
        <p:spPr/>
        <p:txBody>
          <a:bodyPr/>
          <a:lstStyle/>
          <a:p>
            <a:r>
              <a:rPr lang="en-US" dirty="0"/>
              <a:t>Program Agenda</a:t>
            </a:r>
          </a:p>
        </p:txBody>
      </p:sp>
      <p:sp>
        <p:nvSpPr>
          <p:cNvPr id="3" name="Content Placeholder 2">
            <a:extLst>
              <a:ext uri="{FF2B5EF4-FFF2-40B4-BE49-F238E27FC236}">
                <a16:creationId xmlns:a16="http://schemas.microsoft.com/office/drawing/2014/main" id="{04EEF194-CCD1-254C-882F-E64ACB6CB9FC}"/>
              </a:ext>
            </a:extLst>
          </p:cNvPr>
          <p:cNvSpPr>
            <a:spLocks noGrp="1"/>
          </p:cNvSpPr>
          <p:nvPr>
            <p:ph idx="1"/>
          </p:nvPr>
        </p:nvSpPr>
        <p:spPr/>
        <p:txBody>
          <a:bodyPr/>
          <a:lstStyle/>
          <a:p>
            <a:pPr marL="914400" indent="-914400">
              <a:buFont typeface="+mj-lt"/>
              <a:buAutoNum type="arabicPeriod" startAt="8"/>
            </a:pPr>
            <a:r>
              <a:rPr lang="en-US" dirty="0"/>
              <a:t>Code of Ethics</a:t>
            </a:r>
          </a:p>
          <a:p>
            <a:pPr marL="914400" indent="-914400">
              <a:spcBef>
                <a:spcPts val="2700"/>
              </a:spcBef>
              <a:buFont typeface="+mj-lt"/>
              <a:buAutoNum type="arabicPeriod" startAt="8"/>
            </a:pPr>
            <a:r>
              <a:rPr lang="en-US" dirty="0"/>
              <a:t>Introduction to Evaluations</a:t>
            </a:r>
          </a:p>
          <a:p>
            <a:pPr marL="914400" indent="-914400">
              <a:spcBef>
                <a:spcPts val="2700"/>
              </a:spcBef>
              <a:buFont typeface="+mj-lt"/>
              <a:buAutoNum type="arabicPeriod" startAt="8"/>
            </a:pPr>
            <a:r>
              <a:rPr lang="en-US" dirty="0"/>
              <a:t>Rules and Guidelines for Canadian Referees</a:t>
            </a:r>
          </a:p>
          <a:p>
            <a:pPr marL="1498600" lvl="1" indent="-914400">
              <a:spcBef>
                <a:spcPts val="2100"/>
              </a:spcBef>
              <a:buFont typeface="+mj-lt"/>
              <a:buAutoNum type="alphaLcParenR"/>
            </a:pPr>
            <a:r>
              <a:rPr lang="en-US" dirty="0"/>
              <a:t>Rule Applications and Interpretations</a:t>
            </a:r>
          </a:p>
          <a:p>
            <a:pPr marL="1498600" lvl="1" indent="-914400">
              <a:spcBef>
                <a:spcPts val="2100"/>
              </a:spcBef>
              <a:buFont typeface="+mj-lt"/>
              <a:buAutoNum type="alphaLcParenR"/>
            </a:pPr>
            <a:r>
              <a:rPr lang="en-US" dirty="0"/>
              <a:t>Referees and Responsibilities</a:t>
            </a:r>
          </a:p>
          <a:p>
            <a:pPr marL="1498600" lvl="1" indent="-914400">
              <a:spcBef>
                <a:spcPts val="2100"/>
              </a:spcBef>
              <a:buFont typeface="+mj-lt"/>
              <a:buAutoNum type="alphaLcParenR"/>
            </a:pPr>
            <a:r>
              <a:rPr lang="en-US" dirty="0"/>
              <a:t>Operating Mechanics</a:t>
            </a:r>
          </a:p>
          <a:p>
            <a:pPr marL="1498600" lvl="1" indent="-914400">
              <a:spcBef>
                <a:spcPts val="2100"/>
              </a:spcBef>
              <a:buFont typeface="+mj-lt"/>
              <a:buAutoNum type="alphaLcParenR"/>
            </a:pPr>
            <a:r>
              <a:rPr lang="en-US" dirty="0"/>
              <a:t>Match Management</a:t>
            </a:r>
          </a:p>
          <a:p>
            <a:pPr marL="1498600" lvl="1" indent="-914400">
              <a:spcBef>
                <a:spcPts val="2100"/>
              </a:spcBef>
              <a:buFont typeface="+mj-lt"/>
              <a:buAutoNum type="alphaLcParenR"/>
            </a:pPr>
            <a:r>
              <a:rPr lang="en-US" dirty="0"/>
              <a:t>Match Protocols</a:t>
            </a:r>
          </a:p>
          <a:p>
            <a:pPr marL="914400" indent="-914400">
              <a:spcBef>
                <a:spcPts val="2700"/>
              </a:spcBef>
              <a:buFont typeface="+mj-lt"/>
              <a:buAutoNum type="arabicPeriod" startAt="8"/>
            </a:pPr>
            <a:r>
              <a:rPr lang="en-US" dirty="0"/>
              <a:t>Written Examination</a:t>
            </a:r>
          </a:p>
        </p:txBody>
      </p:sp>
    </p:spTree>
    <p:extLst>
      <p:ext uri="{BB962C8B-B14F-4D97-AF65-F5344CB8AC3E}">
        <p14:creationId xmlns:p14="http://schemas.microsoft.com/office/powerpoint/2010/main" val="84244285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13: Attack Hit</a:t>
            </a:r>
          </a:p>
          <a:p>
            <a:pPr lvl="1"/>
            <a:r>
              <a:rPr lang="en-US" dirty="0"/>
              <a:t>Characteristics of the Attack Hit</a:t>
            </a:r>
          </a:p>
          <a:p>
            <a:pPr lvl="1"/>
            <a:r>
              <a:rPr lang="en-US" dirty="0"/>
              <a:t>Restrictions of the Attack Hit</a:t>
            </a:r>
          </a:p>
          <a:p>
            <a:pPr lvl="1"/>
            <a:r>
              <a:rPr lang="en-US" dirty="0"/>
              <a:t>Faults of the Attack Hit</a:t>
            </a:r>
          </a:p>
        </p:txBody>
      </p:sp>
    </p:spTree>
    <p:extLst>
      <p:ext uri="{BB962C8B-B14F-4D97-AF65-F5344CB8AC3E}">
        <p14:creationId xmlns:p14="http://schemas.microsoft.com/office/powerpoint/2010/main" val="303887489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14: Bock</a:t>
            </a:r>
          </a:p>
          <a:p>
            <a:pPr lvl="1"/>
            <a:r>
              <a:rPr lang="en-US" dirty="0"/>
              <a:t>Blocking</a:t>
            </a:r>
          </a:p>
          <a:p>
            <a:pPr lvl="1"/>
            <a:r>
              <a:rPr lang="en-US" dirty="0"/>
              <a:t>Block Contact</a:t>
            </a:r>
          </a:p>
          <a:p>
            <a:pPr lvl="1"/>
            <a:r>
              <a:rPr lang="en-US" dirty="0"/>
              <a:t>Blocking Within the Opponent’s Space</a:t>
            </a:r>
          </a:p>
          <a:p>
            <a:pPr lvl="1"/>
            <a:r>
              <a:rPr lang="en-US" dirty="0"/>
              <a:t>Block and Team Hits</a:t>
            </a:r>
          </a:p>
          <a:p>
            <a:pPr lvl="1"/>
            <a:r>
              <a:rPr lang="en-US" dirty="0"/>
              <a:t>Blocking the Service</a:t>
            </a:r>
          </a:p>
          <a:p>
            <a:pPr lvl="1"/>
            <a:r>
              <a:rPr lang="en-US" dirty="0"/>
              <a:t>Blocking Faults</a:t>
            </a:r>
          </a:p>
        </p:txBody>
      </p:sp>
    </p:spTree>
    <p:extLst>
      <p:ext uri="{BB962C8B-B14F-4D97-AF65-F5344CB8AC3E}">
        <p14:creationId xmlns:p14="http://schemas.microsoft.com/office/powerpoint/2010/main" val="58277005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Interruptions, Intervals and Delays</a:t>
            </a:r>
          </a:p>
          <a:p>
            <a:pPr lvl="1"/>
            <a:r>
              <a:rPr lang="en-US" dirty="0"/>
              <a:t>Rule 15: Interruptions</a:t>
            </a:r>
          </a:p>
          <a:p>
            <a:pPr lvl="1"/>
            <a:r>
              <a:rPr lang="en-US" dirty="0"/>
              <a:t>Rule 16: Game Delays</a:t>
            </a:r>
          </a:p>
          <a:p>
            <a:pPr lvl="1"/>
            <a:r>
              <a:rPr lang="en-US" dirty="0"/>
              <a:t>Rule 17: Exceptional Game Interruptions</a:t>
            </a:r>
          </a:p>
          <a:p>
            <a:pPr lvl="1"/>
            <a:r>
              <a:rPr lang="en-US" dirty="0"/>
              <a:t>Rule 18: Intervals and Change of Courts</a:t>
            </a:r>
          </a:p>
          <a:p>
            <a:pPr marL="0" indent="0">
              <a:buNone/>
            </a:pPr>
            <a:r>
              <a:rPr lang="en-US" dirty="0"/>
              <a:t>Focus on the Libero Player</a:t>
            </a:r>
          </a:p>
          <a:p>
            <a:r>
              <a:rPr lang="en-US" dirty="0"/>
              <a:t>Rule 19: The Libero Player</a:t>
            </a:r>
          </a:p>
          <a:p>
            <a:pPr lvl="1"/>
            <a:endParaRPr lang="en-US" dirty="0"/>
          </a:p>
          <a:p>
            <a:pPr lvl="1"/>
            <a:endParaRPr lang="en-US" dirty="0"/>
          </a:p>
        </p:txBody>
      </p:sp>
    </p:spTree>
    <p:extLst>
      <p:ext uri="{BB962C8B-B14F-4D97-AF65-F5344CB8AC3E}">
        <p14:creationId xmlns:p14="http://schemas.microsoft.com/office/powerpoint/2010/main" val="298503288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15: Interruptions, Intervals and Delays</a:t>
            </a:r>
          </a:p>
          <a:p>
            <a:pPr lvl="1"/>
            <a:r>
              <a:rPr lang="en-US" dirty="0"/>
              <a:t>Number of Regular Game Interruptions</a:t>
            </a:r>
          </a:p>
          <a:p>
            <a:pPr lvl="1"/>
            <a:r>
              <a:rPr lang="en-US" dirty="0"/>
              <a:t>Sequence of Regular Game Interruptions</a:t>
            </a:r>
          </a:p>
          <a:p>
            <a:pPr lvl="1"/>
            <a:r>
              <a:rPr lang="en-US" dirty="0"/>
              <a:t>Request for Regular Game Interruptions</a:t>
            </a:r>
          </a:p>
          <a:p>
            <a:pPr lvl="1"/>
            <a:r>
              <a:rPr lang="en-US" dirty="0"/>
              <a:t>Time-outs</a:t>
            </a:r>
          </a:p>
          <a:p>
            <a:pPr lvl="1"/>
            <a:r>
              <a:rPr lang="en-US" dirty="0"/>
              <a:t>Substitution</a:t>
            </a:r>
          </a:p>
        </p:txBody>
      </p:sp>
    </p:spTree>
    <p:extLst>
      <p:ext uri="{BB962C8B-B14F-4D97-AF65-F5344CB8AC3E}">
        <p14:creationId xmlns:p14="http://schemas.microsoft.com/office/powerpoint/2010/main" val="53154404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15: Interruptions, Intervals and Delays</a:t>
            </a:r>
          </a:p>
          <a:p>
            <a:pPr lvl="1"/>
            <a:r>
              <a:rPr lang="en-US" dirty="0"/>
              <a:t>Limitations of Substitutions</a:t>
            </a:r>
          </a:p>
          <a:p>
            <a:pPr lvl="1"/>
            <a:r>
              <a:rPr lang="en-US" dirty="0"/>
              <a:t>Exceptional Substitution</a:t>
            </a:r>
          </a:p>
          <a:p>
            <a:pPr lvl="1"/>
            <a:r>
              <a:rPr lang="en-US" dirty="0"/>
              <a:t>Substitution for Expulsion or Disqualification</a:t>
            </a:r>
          </a:p>
          <a:p>
            <a:pPr lvl="1"/>
            <a:r>
              <a:rPr lang="en-US" dirty="0"/>
              <a:t>Illegal Substitution</a:t>
            </a:r>
          </a:p>
          <a:p>
            <a:pPr lvl="1"/>
            <a:r>
              <a:rPr lang="en-US" dirty="0"/>
              <a:t>Substitution Procedure</a:t>
            </a:r>
          </a:p>
          <a:p>
            <a:pPr lvl="1"/>
            <a:r>
              <a:rPr lang="en-US" dirty="0"/>
              <a:t>Improper Requests</a:t>
            </a:r>
          </a:p>
        </p:txBody>
      </p:sp>
    </p:spTree>
    <p:extLst>
      <p:ext uri="{BB962C8B-B14F-4D97-AF65-F5344CB8AC3E}">
        <p14:creationId xmlns:p14="http://schemas.microsoft.com/office/powerpoint/2010/main" val="343834888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16: Game Delays</a:t>
            </a:r>
          </a:p>
          <a:p>
            <a:pPr lvl="1"/>
            <a:r>
              <a:rPr lang="en-US" dirty="0"/>
              <a:t>Types of Delays</a:t>
            </a:r>
          </a:p>
          <a:p>
            <a:pPr lvl="1">
              <a:spcBef>
                <a:spcPts val="3300"/>
              </a:spcBef>
            </a:pPr>
            <a:r>
              <a:rPr lang="en-US" dirty="0"/>
              <a:t>Delay Sanctions</a:t>
            </a:r>
          </a:p>
          <a:p>
            <a:pPr marL="0" indent="0">
              <a:buNone/>
            </a:pPr>
            <a:r>
              <a:rPr lang="en-US" dirty="0"/>
              <a:t>Rule 17: Exceptional Game Interruptions</a:t>
            </a:r>
          </a:p>
          <a:p>
            <a:pPr lvl="1"/>
            <a:r>
              <a:rPr lang="en-US" dirty="0"/>
              <a:t>Injury/Illness</a:t>
            </a:r>
          </a:p>
          <a:p>
            <a:pPr lvl="1">
              <a:spcBef>
                <a:spcPts val="3300"/>
              </a:spcBef>
            </a:pPr>
            <a:r>
              <a:rPr lang="en-US" dirty="0"/>
              <a:t>External Interference</a:t>
            </a:r>
          </a:p>
          <a:p>
            <a:pPr lvl="1">
              <a:spcBef>
                <a:spcPts val="3300"/>
              </a:spcBef>
            </a:pPr>
            <a:r>
              <a:rPr lang="en-US" dirty="0"/>
              <a:t>Prolonged Interruptions</a:t>
            </a:r>
          </a:p>
          <a:p>
            <a:pPr lvl="1">
              <a:spcBef>
                <a:spcPts val="3300"/>
              </a:spcBef>
            </a:pPr>
            <a:r>
              <a:rPr lang="en-US" dirty="0"/>
              <a:t>Wiping of the Floor – Volleyball Canada</a:t>
            </a:r>
          </a:p>
        </p:txBody>
      </p:sp>
    </p:spTree>
    <p:extLst>
      <p:ext uri="{BB962C8B-B14F-4D97-AF65-F5344CB8AC3E}">
        <p14:creationId xmlns:p14="http://schemas.microsoft.com/office/powerpoint/2010/main" val="312411354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18: Intervals and Change of Courts</a:t>
            </a:r>
          </a:p>
          <a:p>
            <a:pPr lvl="1"/>
            <a:r>
              <a:rPr lang="en-US" dirty="0"/>
              <a:t>Intervals</a:t>
            </a:r>
          </a:p>
          <a:p>
            <a:pPr lvl="1"/>
            <a:r>
              <a:rPr lang="en-US" dirty="0"/>
              <a:t>Change of Courts</a:t>
            </a:r>
          </a:p>
          <a:p>
            <a:pPr lvl="1"/>
            <a:endParaRPr lang="en-US" dirty="0"/>
          </a:p>
          <a:p>
            <a:pPr lvl="1"/>
            <a:endParaRPr lang="en-US" dirty="0"/>
          </a:p>
        </p:txBody>
      </p:sp>
    </p:spTree>
    <p:extLst>
      <p:ext uri="{BB962C8B-B14F-4D97-AF65-F5344CB8AC3E}">
        <p14:creationId xmlns:p14="http://schemas.microsoft.com/office/powerpoint/2010/main" val="363225060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19: The Libero Player</a:t>
            </a:r>
          </a:p>
          <a:p>
            <a:pPr lvl="1"/>
            <a:r>
              <a:rPr lang="en-US" dirty="0"/>
              <a:t>Designation of the Libero</a:t>
            </a:r>
          </a:p>
          <a:p>
            <a:pPr lvl="1"/>
            <a:r>
              <a:rPr lang="en-US" dirty="0"/>
              <a:t>Equipment</a:t>
            </a:r>
          </a:p>
          <a:p>
            <a:pPr lvl="1"/>
            <a:r>
              <a:rPr lang="en-US" dirty="0"/>
              <a:t>Actions Involving the Libero</a:t>
            </a:r>
          </a:p>
          <a:p>
            <a:pPr lvl="1"/>
            <a:r>
              <a:rPr lang="en-US" dirty="0"/>
              <a:t>Re-Designation of a New Libero</a:t>
            </a:r>
          </a:p>
          <a:p>
            <a:pPr lvl="1"/>
            <a:r>
              <a:rPr lang="en-US" dirty="0"/>
              <a:t>Summary</a:t>
            </a:r>
          </a:p>
        </p:txBody>
      </p:sp>
    </p:spTree>
    <p:extLst>
      <p:ext uri="{BB962C8B-B14F-4D97-AF65-F5344CB8AC3E}">
        <p14:creationId xmlns:p14="http://schemas.microsoft.com/office/powerpoint/2010/main" val="117023850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Participant’s Conduct</a:t>
            </a:r>
          </a:p>
          <a:p>
            <a:pPr lvl="1"/>
            <a:r>
              <a:rPr lang="en-US" dirty="0"/>
              <a:t>Rule 20: Requirements of Conduct</a:t>
            </a:r>
          </a:p>
          <a:p>
            <a:pPr lvl="1"/>
            <a:r>
              <a:rPr lang="en-US" dirty="0"/>
              <a:t>Rule 21: Misconduct and its Sanctions</a:t>
            </a:r>
          </a:p>
          <a:p>
            <a:pPr lvl="1"/>
            <a:endParaRPr lang="en-US" dirty="0"/>
          </a:p>
        </p:txBody>
      </p:sp>
    </p:spTree>
    <p:extLst>
      <p:ext uri="{BB962C8B-B14F-4D97-AF65-F5344CB8AC3E}">
        <p14:creationId xmlns:p14="http://schemas.microsoft.com/office/powerpoint/2010/main" val="404069534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20: Requirements of Conduct</a:t>
            </a:r>
          </a:p>
          <a:p>
            <a:pPr lvl="1">
              <a:spcBef>
                <a:spcPts val="1500"/>
              </a:spcBef>
            </a:pPr>
            <a:r>
              <a:rPr lang="en-US" dirty="0"/>
              <a:t>Sportsmanlike Conduct</a:t>
            </a:r>
          </a:p>
          <a:p>
            <a:pPr lvl="1">
              <a:spcBef>
                <a:spcPts val="1500"/>
              </a:spcBef>
            </a:pPr>
            <a:r>
              <a:rPr lang="en-US" dirty="0"/>
              <a:t>Fair Play</a:t>
            </a:r>
          </a:p>
          <a:p>
            <a:pPr marL="0" indent="0">
              <a:spcBef>
                <a:spcPts val="2700"/>
              </a:spcBef>
              <a:buNone/>
            </a:pPr>
            <a:r>
              <a:rPr lang="en-US" dirty="0"/>
              <a:t>Rule 21: Misconduct and its Sanctions</a:t>
            </a:r>
          </a:p>
          <a:p>
            <a:pPr lvl="1">
              <a:spcBef>
                <a:spcPts val="1500"/>
              </a:spcBef>
            </a:pPr>
            <a:r>
              <a:rPr lang="en-US" dirty="0"/>
              <a:t>Minor Misconduct</a:t>
            </a:r>
          </a:p>
          <a:p>
            <a:pPr lvl="1">
              <a:spcBef>
                <a:spcPts val="1500"/>
              </a:spcBef>
            </a:pPr>
            <a:r>
              <a:rPr lang="en-US" dirty="0"/>
              <a:t>Misconduct Leading to Sanctions</a:t>
            </a:r>
          </a:p>
          <a:p>
            <a:pPr lvl="1">
              <a:spcBef>
                <a:spcPts val="1500"/>
              </a:spcBef>
            </a:pPr>
            <a:r>
              <a:rPr lang="en-US" dirty="0"/>
              <a:t>Sanction Scale</a:t>
            </a:r>
          </a:p>
          <a:p>
            <a:pPr lvl="1">
              <a:spcBef>
                <a:spcPts val="1500"/>
              </a:spcBef>
            </a:pPr>
            <a:r>
              <a:rPr lang="en-US" dirty="0"/>
              <a:t>Application of Misconduct Sanctions</a:t>
            </a:r>
          </a:p>
          <a:p>
            <a:pPr lvl="1">
              <a:spcBef>
                <a:spcPts val="1500"/>
              </a:spcBef>
            </a:pPr>
            <a:r>
              <a:rPr lang="en-US" dirty="0"/>
              <a:t>Misconduct Before and Between Sets</a:t>
            </a:r>
          </a:p>
          <a:p>
            <a:pPr lvl="1">
              <a:spcBef>
                <a:spcPts val="1500"/>
              </a:spcBef>
            </a:pPr>
            <a:r>
              <a:rPr lang="en-US" dirty="0"/>
              <a:t>Summary of Misconduct and Cards Used</a:t>
            </a:r>
          </a:p>
          <a:p>
            <a:pPr lvl="1"/>
            <a:endParaRPr lang="en-US" dirty="0"/>
          </a:p>
          <a:p>
            <a:pPr lvl="1"/>
            <a:endParaRPr lang="en-US" dirty="0"/>
          </a:p>
        </p:txBody>
      </p:sp>
    </p:spTree>
    <p:extLst>
      <p:ext uri="{BB962C8B-B14F-4D97-AF65-F5344CB8AC3E}">
        <p14:creationId xmlns:p14="http://schemas.microsoft.com/office/powerpoint/2010/main" val="16422364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 Administration</a:t>
            </a:r>
          </a:p>
        </p:txBody>
      </p:sp>
    </p:spTree>
    <p:extLst>
      <p:ext uri="{BB962C8B-B14F-4D97-AF65-F5344CB8AC3E}">
        <p14:creationId xmlns:p14="http://schemas.microsoft.com/office/powerpoint/2010/main" val="177049215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ABD1-556B-244F-B5C1-05A370D60A44}"/>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688486E6-AC73-5A4E-9A26-982B5E4F0F9E}"/>
              </a:ext>
            </a:extLst>
          </p:cNvPr>
          <p:cNvSpPr>
            <a:spLocks noGrp="1"/>
          </p:cNvSpPr>
          <p:nvPr>
            <p:ph idx="1"/>
          </p:nvPr>
        </p:nvSpPr>
        <p:spPr/>
        <p:txBody>
          <a:bodyPr/>
          <a:lstStyle/>
          <a:p>
            <a:pPr marL="0" indent="0">
              <a:buNone/>
            </a:pPr>
            <a:r>
              <a:rPr lang="en-US" dirty="0"/>
              <a:t>Focus on Procedures and Responsibilities</a:t>
            </a:r>
          </a:p>
          <a:p>
            <a:pPr lvl="1"/>
            <a:r>
              <a:rPr lang="en-US" dirty="0"/>
              <a:t>Rule 22: Refereeing Corps and Procedures</a:t>
            </a:r>
          </a:p>
          <a:p>
            <a:pPr lvl="1">
              <a:spcBef>
                <a:spcPts val="2100"/>
              </a:spcBef>
            </a:pPr>
            <a:r>
              <a:rPr lang="en-US" dirty="0"/>
              <a:t>Rule 23: First Referee</a:t>
            </a:r>
          </a:p>
          <a:p>
            <a:pPr lvl="1">
              <a:spcBef>
                <a:spcPts val="2100"/>
              </a:spcBef>
            </a:pPr>
            <a:r>
              <a:rPr lang="en-US" dirty="0"/>
              <a:t>Rule 24: Second Referee</a:t>
            </a:r>
          </a:p>
          <a:p>
            <a:pPr lvl="1">
              <a:spcBef>
                <a:spcPts val="2100"/>
              </a:spcBef>
            </a:pPr>
            <a:r>
              <a:rPr lang="en-US" dirty="0"/>
              <a:t>Rule 25: Scorer</a:t>
            </a:r>
          </a:p>
          <a:p>
            <a:pPr lvl="1">
              <a:spcBef>
                <a:spcPts val="2100"/>
              </a:spcBef>
            </a:pPr>
            <a:r>
              <a:rPr lang="en-US" dirty="0"/>
              <a:t>Rule 26: Assistant Scorer</a:t>
            </a:r>
          </a:p>
          <a:p>
            <a:pPr lvl="1">
              <a:spcBef>
                <a:spcPts val="2100"/>
              </a:spcBef>
            </a:pPr>
            <a:r>
              <a:rPr lang="en-US" dirty="0"/>
              <a:t>Rule 27: Line Judges</a:t>
            </a:r>
          </a:p>
          <a:p>
            <a:pPr lvl="1">
              <a:spcBef>
                <a:spcPts val="2100"/>
              </a:spcBef>
            </a:pPr>
            <a:r>
              <a:rPr lang="en-US" dirty="0"/>
              <a:t>Rule 28: Official Signals</a:t>
            </a:r>
          </a:p>
          <a:p>
            <a:pPr lvl="1">
              <a:spcBef>
                <a:spcPts val="2100"/>
              </a:spcBef>
            </a:pPr>
            <a:r>
              <a:rPr lang="en-US" dirty="0"/>
              <a:t>Rule 29: Volleyball Canada Blood Policy for Competitions</a:t>
            </a:r>
          </a:p>
          <a:p>
            <a:pPr lvl="1"/>
            <a:endParaRPr lang="en-US" dirty="0"/>
          </a:p>
        </p:txBody>
      </p:sp>
    </p:spTree>
    <p:extLst>
      <p:ext uri="{BB962C8B-B14F-4D97-AF65-F5344CB8AC3E}">
        <p14:creationId xmlns:p14="http://schemas.microsoft.com/office/powerpoint/2010/main" val="655518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22: Refereeing Corps and Procedures</a:t>
            </a:r>
          </a:p>
          <a:p>
            <a:pPr lvl="1"/>
            <a:r>
              <a:rPr lang="en-US" dirty="0"/>
              <a:t>Composition</a:t>
            </a:r>
          </a:p>
          <a:p>
            <a:pPr lvl="1"/>
            <a:r>
              <a:rPr lang="en-US" dirty="0"/>
              <a:t>Procedures</a:t>
            </a:r>
          </a:p>
          <a:p>
            <a:pPr marL="0" indent="0">
              <a:buNone/>
            </a:pPr>
            <a:r>
              <a:rPr lang="en-US" dirty="0"/>
              <a:t>Rule 23: First Referee</a:t>
            </a:r>
          </a:p>
          <a:p>
            <a:pPr lvl="1"/>
            <a:r>
              <a:rPr lang="en-US" dirty="0"/>
              <a:t>Location</a:t>
            </a:r>
          </a:p>
          <a:p>
            <a:pPr lvl="1"/>
            <a:r>
              <a:rPr lang="en-US" dirty="0"/>
              <a:t>Authority</a:t>
            </a:r>
          </a:p>
          <a:p>
            <a:pPr lvl="1"/>
            <a:r>
              <a:rPr lang="en-US" dirty="0"/>
              <a:t>Responsibilities</a:t>
            </a:r>
          </a:p>
        </p:txBody>
      </p:sp>
    </p:spTree>
    <p:extLst>
      <p:ext uri="{BB962C8B-B14F-4D97-AF65-F5344CB8AC3E}">
        <p14:creationId xmlns:p14="http://schemas.microsoft.com/office/powerpoint/2010/main" val="298203411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24: Second Referee</a:t>
            </a:r>
          </a:p>
          <a:p>
            <a:pPr lvl="1"/>
            <a:r>
              <a:rPr lang="en-US" dirty="0"/>
              <a:t>Location</a:t>
            </a:r>
          </a:p>
          <a:p>
            <a:pPr lvl="1"/>
            <a:r>
              <a:rPr lang="en-US" dirty="0"/>
              <a:t>Authority</a:t>
            </a:r>
          </a:p>
          <a:p>
            <a:pPr lvl="1"/>
            <a:r>
              <a:rPr lang="en-US" dirty="0"/>
              <a:t>Responsibilities</a:t>
            </a:r>
          </a:p>
          <a:p>
            <a:pPr marL="0" indent="0">
              <a:buNone/>
            </a:pPr>
            <a:r>
              <a:rPr lang="en-US" dirty="0"/>
              <a:t>Rule 27: Scorer</a:t>
            </a:r>
          </a:p>
          <a:p>
            <a:pPr lvl="1"/>
            <a:r>
              <a:rPr lang="en-US" dirty="0"/>
              <a:t>Location</a:t>
            </a:r>
          </a:p>
          <a:p>
            <a:pPr lvl="1"/>
            <a:r>
              <a:rPr lang="en-US" dirty="0"/>
              <a:t>Responsibilities</a:t>
            </a:r>
          </a:p>
        </p:txBody>
      </p:sp>
    </p:spTree>
    <p:extLst>
      <p:ext uri="{BB962C8B-B14F-4D97-AF65-F5344CB8AC3E}">
        <p14:creationId xmlns:p14="http://schemas.microsoft.com/office/powerpoint/2010/main" val="352267456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28: Assistant Scorer</a:t>
            </a:r>
          </a:p>
          <a:p>
            <a:pPr lvl="1"/>
            <a:r>
              <a:rPr lang="en-US" dirty="0"/>
              <a:t>Location</a:t>
            </a:r>
          </a:p>
          <a:p>
            <a:pPr lvl="1"/>
            <a:r>
              <a:rPr lang="en-US" dirty="0"/>
              <a:t>Responsibilities</a:t>
            </a:r>
          </a:p>
          <a:p>
            <a:pPr marL="0" indent="0">
              <a:buNone/>
            </a:pPr>
            <a:r>
              <a:rPr lang="en-US" dirty="0"/>
              <a:t>Rule 29: Line Judges</a:t>
            </a:r>
          </a:p>
          <a:p>
            <a:pPr lvl="1"/>
            <a:r>
              <a:rPr lang="en-US" dirty="0"/>
              <a:t>Location</a:t>
            </a:r>
          </a:p>
          <a:p>
            <a:pPr lvl="1"/>
            <a:r>
              <a:rPr lang="en-US" dirty="0"/>
              <a:t>Responsibilities</a:t>
            </a:r>
          </a:p>
        </p:txBody>
      </p:sp>
    </p:spTree>
    <p:extLst>
      <p:ext uri="{BB962C8B-B14F-4D97-AF65-F5344CB8AC3E}">
        <p14:creationId xmlns:p14="http://schemas.microsoft.com/office/powerpoint/2010/main" val="401359865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97D2-EF8E-CC49-95A4-6BC53DCFFF83}"/>
              </a:ext>
            </a:extLst>
          </p:cNvPr>
          <p:cNvSpPr>
            <a:spLocks noGrp="1"/>
          </p:cNvSpPr>
          <p:nvPr>
            <p:ph type="title"/>
          </p:nvPr>
        </p:nvSpPr>
        <p:spPr/>
        <p:txBody>
          <a:bodyPr/>
          <a:lstStyle/>
          <a:p>
            <a:r>
              <a:rPr lang="en-US" dirty="0"/>
              <a:t>Rules of the Game</a:t>
            </a:r>
          </a:p>
        </p:txBody>
      </p:sp>
      <p:sp>
        <p:nvSpPr>
          <p:cNvPr id="3" name="Content Placeholder 2">
            <a:extLst>
              <a:ext uri="{FF2B5EF4-FFF2-40B4-BE49-F238E27FC236}">
                <a16:creationId xmlns:a16="http://schemas.microsoft.com/office/drawing/2014/main" id="{B5DA8A0B-4B73-AB49-8945-7A40A8891BC0}"/>
              </a:ext>
            </a:extLst>
          </p:cNvPr>
          <p:cNvSpPr>
            <a:spLocks noGrp="1"/>
          </p:cNvSpPr>
          <p:nvPr>
            <p:ph idx="1"/>
          </p:nvPr>
        </p:nvSpPr>
        <p:spPr/>
        <p:txBody>
          <a:bodyPr/>
          <a:lstStyle/>
          <a:p>
            <a:pPr marL="0" indent="0">
              <a:buNone/>
            </a:pPr>
            <a:r>
              <a:rPr lang="en-US" dirty="0"/>
              <a:t>Rule 30: Official Signals</a:t>
            </a:r>
          </a:p>
          <a:p>
            <a:pPr lvl="1"/>
            <a:r>
              <a:rPr lang="en-US" dirty="0"/>
              <a:t>Referees’ Hand Signals</a:t>
            </a:r>
          </a:p>
          <a:p>
            <a:pPr lvl="1"/>
            <a:r>
              <a:rPr lang="en-US" dirty="0"/>
              <a:t>Line Judges’ Flag Signals</a:t>
            </a:r>
          </a:p>
          <a:p>
            <a:pPr marL="0" indent="0">
              <a:buNone/>
            </a:pPr>
            <a:r>
              <a:rPr lang="en-US" dirty="0"/>
              <a:t>Rule 31: Volleyball Canada Blood Policy</a:t>
            </a:r>
          </a:p>
          <a:p>
            <a:pPr lvl="1"/>
            <a:r>
              <a:rPr lang="en-US" dirty="0"/>
              <a:t>Bleeding</a:t>
            </a:r>
          </a:p>
          <a:p>
            <a:pPr lvl="1"/>
            <a:r>
              <a:rPr lang="en-US" dirty="0"/>
              <a:t>Team Uniforms</a:t>
            </a:r>
          </a:p>
          <a:p>
            <a:r>
              <a:rPr lang="en-US" dirty="0"/>
              <a:t>Rule 32: Volleyball Canada Concussion Policy</a:t>
            </a:r>
          </a:p>
        </p:txBody>
      </p:sp>
    </p:spTree>
    <p:extLst>
      <p:ext uri="{BB962C8B-B14F-4D97-AF65-F5344CB8AC3E}">
        <p14:creationId xmlns:p14="http://schemas.microsoft.com/office/powerpoint/2010/main" val="339483770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75D2-CD34-FC4F-A92E-9C01CC2444B7}"/>
              </a:ext>
            </a:extLst>
          </p:cNvPr>
          <p:cNvSpPr>
            <a:spLocks noGrp="1"/>
          </p:cNvSpPr>
          <p:nvPr>
            <p:ph type="title"/>
          </p:nvPr>
        </p:nvSpPr>
        <p:spPr/>
        <p:txBody>
          <a:bodyPr/>
          <a:lstStyle/>
          <a:p>
            <a:r>
              <a:rPr lang="en-US" dirty="0"/>
              <a:t>Match Management</a:t>
            </a:r>
          </a:p>
        </p:txBody>
      </p:sp>
    </p:spTree>
    <p:extLst>
      <p:ext uri="{BB962C8B-B14F-4D97-AF65-F5344CB8AC3E}">
        <p14:creationId xmlns:p14="http://schemas.microsoft.com/office/powerpoint/2010/main" val="349336642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Prior to the Match</a:t>
            </a:r>
          </a:p>
          <a:p>
            <a:pPr lvl="1"/>
            <a:r>
              <a:rPr lang="en-US" dirty="0"/>
              <a:t>The referee corps must be present at least 45 minutes before the scheduled match start time</a:t>
            </a:r>
          </a:p>
          <a:p>
            <a:pPr lvl="1"/>
            <a:r>
              <a:rPr lang="en-US" dirty="0"/>
              <a:t>First Referee is responsible for ensuring the equipment and facility are to the acceptable standards in accordance with the Rules of the Game</a:t>
            </a:r>
          </a:p>
          <a:p>
            <a:pPr lvl="1">
              <a:buSzPct val="100000"/>
              <a:buFont typeface="Arial" panose="020B0604020202020204" pitchFamily="34" charset="0"/>
              <a:buChar char="•"/>
            </a:pPr>
            <a:r>
              <a:rPr lang="en-US" dirty="0"/>
              <a:t>Second Referee is responsible for assisting the First Referee</a:t>
            </a:r>
          </a:p>
          <a:p>
            <a:pPr lvl="1">
              <a:buSzPct val="100000"/>
              <a:buFont typeface="Arial" panose="020B0604020202020204" pitchFamily="34" charset="0"/>
              <a:buChar char="•"/>
            </a:pPr>
            <a:r>
              <a:rPr lang="en-US" dirty="0"/>
              <a:t>First Referee is responsible for communicating with the Referee Corps regarding the expectations of performance and division of responsibilities</a:t>
            </a:r>
          </a:p>
        </p:txBody>
      </p:sp>
    </p:spTree>
    <p:extLst>
      <p:ext uri="{BB962C8B-B14F-4D97-AF65-F5344CB8AC3E}">
        <p14:creationId xmlns:p14="http://schemas.microsoft.com/office/powerpoint/2010/main" val="18950794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Prior to the Match</a:t>
            </a:r>
          </a:p>
          <a:p>
            <a:pPr lvl="1"/>
            <a:r>
              <a:rPr lang="en-US" dirty="0"/>
              <a:t>Second Referee is responsible for communicating with the scorer and assistant scorer regarding the expectations of performance and the division of responsibilities</a:t>
            </a:r>
          </a:p>
          <a:p>
            <a:pPr lvl="1">
              <a:spcBef>
                <a:spcPts val="2700"/>
              </a:spcBef>
            </a:pPr>
            <a:endParaRPr lang="en-US" dirty="0"/>
          </a:p>
          <a:p>
            <a:pPr lvl="1">
              <a:spcBef>
                <a:spcPts val="2700"/>
              </a:spcBef>
            </a:pPr>
            <a:r>
              <a:rPr lang="en-US" dirty="0"/>
              <a:t>First Referee is responsible for conducting the coin toss in the presence of the two team captains</a:t>
            </a:r>
          </a:p>
        </p:txBody>
      </p:sp>
    </p:spTree>
    <p:extLst>
      <p:ext uri="{BB962C8B-B14F-4D97-AF65-F5344CB8AC3E}">
        <p14:creationId xmlns:p14="http://schemas.microsoft.com/office/powerpoint/2010/main" val="215863129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Prior to the Match</a:t>
            </a:r>
          </a:p>
          <a:p>
            <a:pPr lvl="1"/>
            <a:r>
              <a:rPr lang="en-US" dirty="0"/>
              <a:t>First Referee is responsible for conducting the official warm-up at the net</a:t>
            </a:r>
          </a:p>
          <a:p>
            <a:pPr lvl="1"/>
            <a:r>
              <a:rPr lang="en-US" dirty="0"/>
              <a:t>Second Referee is responsible for assisting in the management of the official warm-up and for assisting the scorer in the collection of team data</a:t>
            </a:r>
          </a:p>
        </p:txBody>
      </p:sp>
    </p:spTree>
    <p:extLst>
      <p:ext uri="{BB962C8B-B14F-4D97-AF65-F5344CB8AC3E}">
        <p14:creationId xmlns:p14="http://schemas.microsoft.com/office/powerpoint/2010/main" val="54448255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Protocols</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Sample Protocol for Volleyball Canada Sanctioned Events:</a:t>
            </a:r>
          </a:p>
          <a:p>
            <a:pPr lvl="1"/>
            <a:r>
              <a:rPr lang="en-US" dirty="0"/>
              <a:t>20 minutes before the official start time:</a:t>
            </a:r>
          </a:p>
          <a:p>
            <a:pPr lvl="2"/>
            <a:r>
              <a:rPr lang="en-US" dirty="0"/>
              <a:t>Referees check the height and tension of the net as well as the position of the antennae and side bands</a:t>
            </a:r>
          </a:p>
          <a:p>
            <a:pPr lvl="1"/>
            <a:r>
              <a:rPr lang="en-US" dirty="0"/>
              <a:t>18 minutes before the official start time:</a:t>
            </a:r>
          </a:p>
          <a:p>
            <a:pPr lvl="2"/>
            <a:r>
              <a:rPr lang="en-US" dirty="0"/>
              <a:t>Referees conduct the coin toss with the captains</a:t>
            </a:r>
          </a:p>
          <a:p>
            <a:pPr lvl="2"/>
            <a:r>
              <a:rPr lang="en-US" dirty="0"/>
              <a:t>Teams will begin a five (5) minute common warm-up</a:t>
            </a:r>
          </a:p>
        </p:txBody>
      </p:sp>
    </p:spTree>
    <p:extLst>
      <p:ext uri="{BB962C8B-B14F-4D97-AF65-F5344CB8AC3E}">
        <p14:creationId xmlns:p14="http://schemas.microsoft.com/office/powerpoint/2010/main" val="33076766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9EC9-E9C0-7F46-9E43-70937644F755}"/>
              </a:ext>
            </a:extLst>
          </p:cNvPr>
          <p:cNvSpPr>
            <a:spLocks noGrp="1"/>
          </p:cNvSpPr>
          <p:nvPr>
            <p:ph type="title"/>
          </p:nvPr>
        </p:nvSpPr>
        <p:spPr/>
        <p:txBody>
          <a:bodyPr/>
          <a:lstStyle/>
          <a:p>
            <a:r>
              <a:rPr lang="en-US" dirty="0"/>
              <a:t>Program Requirements</a:t>
            </a:r>
          </a:p>
        </p:txBody>
      </p:sp>
      <p:sp>
        <p:nvSpPr>
          <p:cNvPr id="3" name="Content Placeholder 2">
            <a:extLst>
              <a:ext uri="{FF2B5EF4-FFF2-40B4-BE49-F238E27FC236}">
                <a16:creationId xmlns:a16="http://schemas.microsoft.com/office/drawing/2014/main" id="{EE0080BC-10EB-D14F-A2C4-07887DEA7B8C}"/>
              </a:ext>
            </a:extLst>
          </p:cNvPr>
          <p:cNvSpPr>
            <a:spLocks noGrp="1"/>
          </p:cNvSpPr>
          <p:nvPr>
            <p:ph idx="1"/>
          </p:nvPr>
        </p:nvSpPr>
        <p:spPr/>
        <p:txBody>
          <a:bodyPr/>
          <a:lstStyle/>
          <a:p>
            <a:pPr marL="914400" indent="-914400">
              <a:buFont typeface="+mj-lt"/>
              <a:buAutoNum type="arabicPeriod"/>
            </a:pPr>
            <a:r>
              <a:rPr lang="en-US" dirty="0"/>
              <a:t>Attendance at Theoretical Clinic (Mandatory)</a:t>
            </a:r>
          </a:p>
          <a:p>
            <a:pPr marL="914400" indent="-914400">
              <a:buFont typeface="+mj-lt"/>
              <a:buAutoNum type="arabicPeriod"/>
            </a:pPr>
            <a:r>
              <a:rPr lang="en-US" dirty="0"/>
              <a:t>Completion of written exercise (at some point) following the theoretical clinic</a:t>
            </a:r>
          </a:p>
          <a:p>
            <a:pPr marL="1498600" lvl="1" indent="-914400">
              <a:spcBef>
                <a:spcPts val="3300"/>
              </a:spcBef>
              <a:buFont typeface="+mj-lt"/>
              <a:buAutoNum type="alphaLcParenR"/>
            </a:pPr>
            <a:r>
              <a:rPr lang="en-US" dirty="0"/>
              <a:t>Closed book</a:t>
            </a:r>
          </a:p>
          <a:p>
            <a:pPr marL="1498600" lvl="1" indent="-914400">
              <a:spcBef>
                <a:spcPts val="3300"/>
              </a:spcBef>
              <a:buFont typeface="+mj-lt"/>
              <a:buAutoNum type="alphaLcParenR"/>
            </a:pPr>
            <a:r>
              <a:rPr lang="en-US" dirty="0"/>
              <a:t>Minimum grade received – 80%</a:t>
            </a:r>
          </a:p>
          <a:p>
            <a:pPr marL="914400" indent="-914400">
              <a:buFont typeface="+mj-lt"/>
              <a:buAutoNum type="arabicPeriod"/>
            </a:pPr>
            <a:r>
              <a:rPr lang="en-US" dirty="0"/>
              <a:t>Participation in and receipt of practical evaluations</a:t>
            </a:r>
          </a:p>
          <a:p>
            <a:pPr marL="914400" indent="-914400">
              <a:buFont typeface="+mj-lt"/>
              <a:buAutoNum type="arabicPeriod"/>
            </a:pPr>
            <a:r>
              <a:rPr lang="en-US" dirty="0"/>
              <a:t>Completion of requirements within two (2) years of entering the development program</a:t>
            </a:r>
          </a:p>
        </p:txBody>
      </p:sp>
    </p:spTree>
    <p:extLst>
      <p:ext uri="{BB962C8B-B14F-4D97-AF65-F5344CB8AC3E}">
        <p14:creationId xmlns:p14="http://schemas.microsoft.com/office/powerpoint/2010/main" val="131406168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Protocols</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Sample Protocol for Volleyball Canada Sanctioned Events:</a:t>
            </a:r>
          </a:p>
          <a:p>
            <a:pPr lvl="1"/>
            <a:r>
              <a:rPr lang="en-US" dirty="0"/>
              <a:t>13 minutes before the official start time:</a:t>
            </a:r>
          </a:p>
          <a:p>
            <a:pPr lvl="2"/>
            <a:r>
              <a:rPr lang="en-US" dirty="0"/>
              <a:t>First Referee blows his/her whistle to signal the start of the official warm-up at the net (10 minutes shared or 5 minutes separated)</a:t>
            </a:r>
          </a:p>
          <a:p>
            <a:pPr lvl="2"/>
            <a:r>
              <a:rPr lang="en-US" dirty="0"/>
              <a:t>Referee check the game balls and all other equipment</a:t>
            </a:r>
          </a:p>
          <a:p>
            <a:pPr lvl="2"/>
            <a:r>
              <a:rPr lang="en-US" dirty="0"/>
              <a:t>Referees provide final instructions to the members of the referee corps and support staff (E.g., ball retrievers)</a:t>
            </a:r>
          </a:p>
        </p:txBody>
      </p:sp>
    </p:spTree>
    <p:extLst>
      <p:ext uri="{BB962C8B-B14F-4D97-AF65-F5344CB8AC3E}">
        <p14:creationId xmlns:p14="http://schemas.microsoft.com/office/powerpoint/2010/main" val="315315543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Protocols</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Sample Protocol for Volleyball Canada Sanctioned Events:</a:t>
            </a:r>
          </a:p>
          <a:p>
            <a:pPr lvl="1"/>
            <a:r>
              <a:rPr lang="en-US" dirty="0"/>
              <a:t>At the conclusion of the official warm-up:</a:t>
            </a:r>
          </a:p>
          <a:p>
            <a:pPr lvl="2"/>
            <a:r>
              <a:rPr lang="en-US" dirty="0"/>
              <a:t>First Referee will blow his/her whistle to indicate the end of the official warm-up at the net</a:t>
            </a:r>
          </a:p>
          <a:p>
            <a:pPr lvl="2">
              <a:spcBef>
                <a:spcPts val="2700"/>
              </a:spcBef>
            </a:pPr>
            <a:r>
              <a:rPr lang="en-US" dirty="0"/>
              <a:t>Teams are instructed to line up on their respective end line</a:t>
            </a:r>
          </a:p>
          <a:p>
            <a:pPr lvl="2">
              <a:spcBef>
                <a:spcPts val="2700"/>
              </a:spcBef>
            </a:pPr>
            <a:r>
              <a:rPr lang="en-US" dirty="0"/>
              <a:t>Referee Corps will take their positions</a:t>
            </a:r>
          </a:p>
          <a:p>
            <a:pPr lvl="2">
              <a:spcBef>
                <a:spcPts val="2700"/>
              </a:spcBef>
            </a:pPr>
            <a:r>
              <a:rPr lang="en-US" dirty="0"/>
              <a:t>First Referee will authorize the teams to enter the court</a:t>
            </a:r>
          </a:p>
          <a:p>
            <a:pPr lvl="2">
              <a:spcBef>
                <a:spcPts val="2700"/>
              </a:spcBef>
            </a:pPr>
            <a:r>
              <a:rPr lang="en-US" dirty="0"/>
              <a:t>Second Referee will confirm the correct player positions according to the line-up sheet and give the ball to the server</a:t>
            </a:r>
          </a:p>
        </p:txBody>
      </p:sp>
    </p:spTree>
    <p:extLst>
      <p:ext uri="{BB962C8B-B14F-4D97-AF65-F5344CB8AC3E}">
        <p14:creationId xmlns:p14="http://schemas.microsoft.com/office/powerpoint/2010/main" val="342012071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During the Match:</a:t>
            </a:r>
          </a:p>
          <a:p>
            <a:pPr lvl="1"/>
            <a:r>
              <a:rPr lang="en-US" dirty="0"/>
              <a:t>First Referee is responsible for authorizing the service</a:t>
            </a:r>
          </a:p>
          <a:p>
            <a:pPr lvl="1"/>
            <a:r>
              <a:rPr lang="en-US" dirty="0"/>
              <a:t>First Referee is responsible for checking the positions of the serving team</a:t>
            </a:r>
          </a:p>
          <a:p>
            <a:pPr lvl="1"/>
            <a:r>
              <a:rPr lang="en-US" dirty="0"/>
              <a:t>Frist Referee is responsible for keeping in sight the volley of the ball and its contact with player(s) equipment or objects</a:t>
            </a:r>
          </a:p>
          <a:p>
            <a:pPr lvl="1"/>
            <a:r>
              <a:rPr lang="en-US" dirty="0"/>
              <a:t>Second Referee is responsible for checking the positions of the receiving team</a:t>
            </a:r>
          </a:p>
          <a:p>
            <a:pPr lvl="1"/>
            <a:endParaRPr lang="en-US" dirty="0"/>
          </a:p>
        </p:txBody>
      </p:sp>
    </p:spTree>
    <p:extLst>
      <p:ext uri="{BB962C8B-B14F-4D97-AF65-F5344CB8AC3E}">
        <p14:creationId xmlns:p14="http://schemas.microsoft.com/office/powerpoint/2010/main" val="361458162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At the Set Interval (Set 1 – 4):</a:t>
            </a:r>
          </a:p>
          <a:p>
            <a:pPr lvl="1"/>
            <a:r>
              <a:rPr lang="en-US" dirty="0"/>
              <a:t>First Referee will direct the teams to change courts</a:t>
            </a:r>
          </a:p>
          <a:p>
            <a:pPr lvl="1"/>
            <a:r>
              <a:rPr lang="en-US" dirty="0"/>
              <a:t>At 2’30”, the Second Referee blows the whistle or the Scorer sounds the buzzer</a:t>
            </a:r>
          </a:p>
          <a:p>
            <a:pPr lvl="1"/>
            <a:r>
              <a:rPr lang="en-US" dirty="0"/>
              <a:t>The athletes registered on the line-up sheet will go directly onto the playing court and the Second Referee will verify the positions</a:t>
            </a:r>
          </a:p>
          <a:p>
            <a:pPr lvl="1"/>
            <a:r>
              <a:rPr lang="en-US" dirty="0"/>
              <a:t>At 3’00”, the First Referee will authorize the service</a:t>
            </a:r>
          </a:p>
        </p:txBody>
      </p:sp>
    </p:spTree>
    <p:extLst>
      <p:ext uri="{BB962C8B-B14F-4D97-AF65-F5344CB8AC3E}">
        <p14:creationId xmlns:p14="http://schemas.microsoft.com/office/powerpoint/2010/main" val="62766552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At the Set Interval (Deciding Set):</a:t>
            </a:r>
          </a:p>
          <a:p>
            <a:pPr lvl="1">
              <a:spcBef>
                <a:spcPts val="1500"/>
              </a:spcBef>
            </a:pPr>
            <a:r>
              <a:rPr lang="en-US" dirty="0"/>
              <a:t>First Referee will direct the teams to go to their bench</a:t>
            </a:r>
          </a:p>
          <a:p>
            <a:pPr lvl="1">
              <a:spcBef>
                <a:spcPts val="1500"/>
              </a:spcBef>
            </a:pPr>
            <a:r>
              <a:rPr lang="en-US" dirty="0"/>
              <a:t>The team captains report to the scorer’s table</a:t>
            </a:r>
          </a:p>
          <a:p>
            <a:pPr lvl="1">
              <a:spcBef>
                <a:spcPts val="1500"/>
              </a:spcBef>
            </a:pPr>
            <a:r>
              <a:rPr lang="en-US" dirty="0"/>
              <a:t>The referees report to the scorer’s table and conduct a coin toss</a:t>
            </a:r>
          </a:p>
          <a:p>
            <a:pPr lvl="1">
              <a:spcBef>
                <a:spcPts val="1500"/>
              </a:spcBef>
            </a:pPr>
            <a:r>
              <a:rPr lang="en-US" dirty="0"/>
              <a:t>At 2’30”, the Second Referee blows the whistle or the Scorer sounds the buzzer</a:t>
            </a:r>
          </a:p>
          <a:p>
            <a:pPr lvl="1">
              <a:spcBef>
                <a:spcPts val="1500"/>
              </a:spcBef>
            </a:pPr>
            <a:r>
              <a:rPr lang="en-US" dirty="0"/>
              <a:t>The athletes registered on the line-up sheet will go directly onto the playing court and the Second Referee will verify the positions</a:t>
            </a:r>
          </a:p>
          <a:p>
            <a:pPr lvl="1">
              <a:spcBef>
                <a:spcPts val="1500"/>
              </a:spcBef>
            </a:pPr>
            <a:r>
              <a:rPr lang="en-US" dirty="0"/>
              <a:t>At 3’00”, the First Referee will authorize the service</a:t>
            </a:r>
          </a:p>
        </p:txBody>
      </p:sp>
    </p:spTree>
    <p:extLst>
      <p:ext uri="{BB962C8B-B14F-4D97-AF65-F5344CB8AC3E}">
        <p14:creationId xmlns:p14="http://schemas.microsoft.com/office/powerpoint/2010/main" val="388854721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Change of Court (Deciding Set):</a:t>
            </a:r>
          </a:p>
          <a:p>
            <a:pPr lvl="1"/>
            <a:r>
              <a:rPr lang="en-US" dirty="0"/>
              <a:t>First Referee will direct the teams to change courts</a:t>
            </a:r>
          </a:p>
          <a:p>
            <a:pPr lvl="1"/>
            <a:r>
              <a:rPr lang="en-US" dirty="0"/>
              <a:t>Second Referee verifies that the teams are in the correct rotational order</a:t>
            </a:r>
          </a:p>
          <a:p>
            <a:pPr lvl="1"/>
            <a:r>
              <a:rPr lang="en-US" dirty="0"/>
              <a:t>Second Referee confirms that the Scorer is ready for the set to continue</a:t>
            </a:r>
          </a:p>
        </p:txBody>
      </p:sp>
    </p:spTree>
    <p:extLst>
      <p:ext uri="{BB962C8B-B14F-4D97-AF65-F5344CB8AC3E}">
        <p14:creationId xmlns:p14="http://schemas.microsoft.com/office/powerpoint/2010/main" val="315928919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After the Match</a:t>
            </a:r>
          </a:p>
          <a:p>
            <a:pPr lvl="1"/>
            <a:r>
              <a:rPr lang="en-US" dirty="0"/>
              <a:t>The Referees position themselves in front of the referee’s stand</a:t>
            </a:r>
          </a:p>
          <a:p>
            <a:pPr lvl="1"/>
            <a:r>
              <a:rPr lang="en-US" dirty="0"/>
              <a:t>First Referee directs the teams to shake hands</a:t>
            </a:r>
          </a:p>
          <a:p>
            <a:pPr lvl="1"/>
            <a:r>
              <a:rPr lang="en-US" dirty="0"/>
              <a:t>Referees proceed to the scorer’s table after the shaking of hands to verify the match data on the score sheet</a:t>
            </a:r>
          </a:p>
          <a:p>
            <a:pPr marL="584200" lvl="1" indent="0">
              <a:buNone/>
            </a:pPr>
            <a:endParaRPr lang="en-US" dirty="0"/>
          </a:p>
        </p:txBody>
      </p:sp>
    </p:spTree>
    <p:extLst>
      <p:ext uri="{BB962C8B-B14F-4D97-AF65-F5344CB8AC3E}">
        <p14:creationId xmlns:p14="http://schemas.microsoft.com/office/powerpoint/2010/main" val="8968182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1920-4696-9448-9EF1-4CECD0CA264F}"/>
              </a:ext>
            </a:extLst>
          </p:cNvPr>
          <p:cNvSpPr>
            <a:spLocks noGrp="1"/>
          </p:cNvSpPr>
          <p:nvPr>
            <p:ph type="title"/>
          </p:nvPr>
        </p:nvSpPr>
        <p:spPr/>
        <p:txBody>
          <a:bodyPr/>
          <a:lstStyle/>
          <a:p>
            <a:r>
              <a:rPr lang="en-US" dirty="0"/>
              <a:t>Match Management</a:t>
            </a:r>
          </a:p>
        </p:txBody>
      </p:sp>
      <p:sp>
        <p:nvSpPr>
          <p:cNvPr id="3" name="Content Placeholder 2">
            <a:extLst>
              <a:ext uri="{FF2B5EF4-FFF2-40B4-BE49-F238E27FC236}">
                <a16:creationId xmlns:a16="http://schemas.microsoft.com/office/drawing/2014/main" id="{A9E26C18-192C-EC42-9A31-4EEAC8654E51}"/>
              </a:ext>
            </a:extLst>
          </p:cNvPr>
          <p:cNvSpPr>
            <a:spLocks noGrp="1"/>
          </p:cNvSpPr>
          <p:nvPr>
            <p:ph idx="1"/>
          </p:nvPr>
        </p:nvSpPr>
        <p:spPr/>
        <p:txBody>
          <a:bodyPr/>
          <a:lstStyle/>
          <a:p>
            <a:pPr marL="0" indent="0">
              <a:buNone/>
            </a:pPr>
            <a:r>
              <a:rPr lang="en-US" dirty="0"/>
              <a:t>After the Match</a:t>
            </a:r>
          </a:p>
          <a:p>
            <a:pPr lvl="1"/>
            <a:r>
              <a:rPr lang="en-US" dirty="0"/>
              <a:t>The Referees must be diligent checking the sportsmanlike behaviour of the teams, event after the whistle that ends the match</a:t>
            </a:r>
          </a:p>
          <a:p>
            <a:pPr lvl="1"/>
            <a:r>
              <a:rPr lang="en-US" dirty="0"/>
              <a:t>As long as the teams are in the control area, all unsportsmanlike behaviour after the match must be checked and reported to the Game Jury Member and written on the score sheet in the Remarks section</a:t>
            </a:r>
          </a:p>
          <a:p>
            <a:pPr marL="584200" lvl="1" indent="0">
              <a:buNone/>
            </a:pPr>
            <a:endParaRPr lang="en-US" dirty="0"/>
          </a:p>
        </p:txBody>
      </p:sp>
    </p:spTree>
    <p:extLst>
      <p:ext uri="{BB962C8B-B14F-4D97-AF65-F5344CB8AC3E}">
        <p14:creationId xmlns:p14="http://schemas.microsoft.com/office/powerpoint/2010/main" val="283336225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1732-BBE8-4045-92CA-C5311C16065B}"/>
              </a:ext>
            </a:extLst>
          </p:cNvPr>
          <p:cNvSpPr>
            <a:spLocks noGrp="1"/>
          </p:cNvSpPr>
          <p:nvPr>
            <p:ph type="title"/>
          </p:nvPr>
        </p:nvSpPr>
        <p:spPr/>
        <p:txBody>
          <a:bodyPr/>
          <a:lstStyle/>
          <a:p>
            <a:r>
              <a:rPr lang="en-US" dirty="0"/>
              <a:t>Evaluations</a:t>
            </a:r>
          </a:p>
        </p:txBody>
      </p:sp>
    </p:spTree>
    <p:extLst>
      <p:ext uri="{BB962C8B-B14F-4D97-AF65-F5344CB8AC3E}">
        <p14:creationId xmlns:p14="http://schemas.microsoft.com/office/powerpoint/2010/main" val="239931546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BF70-791D-9E48-B065-14C43ED45D3D}"/>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CA78BA34-44A0-F94B-91EA-88588794EC5F}"/>
              </a:ext>
            </a:extLst>
          </p:cNvPr>
          <p:cNvSpPr>
            <a:spLocks noGrp="1"/>
          </p:cNvSpPr>
          <p:nvPr>
            <p:ph idx="1"/>
          </p:nvPr>
        </p:nvSpPr>
        <p:spPr/>
        <p:txBody>
          <a:bodyPr/>
          <a:lstStyle/>
          <a:p>
            <a:pPr marL="0" indent="0">
              <a:buNone/>
            </a:pPr>
            <a:r>
              <a:rPr lang="en-US" dirty="0"/>
              <a:t>Theoretical Evaluation</a:t>
            </a:r>
          </a:p>
          <a:p>
            <a:pPr lvl="1"/>
            <a:r>
              <a:rPr lang="en-US" dirty="0"/>
              <a:t>Will be completed by means of a written examination</a:t>
            </a:r>
          </a:p>
          <a:p>
            <a:pPr lvl="2"/>
            <a:r>
              <a:rPr lang="en-US" dirty="0"/>
              <a:t>Conducted no earlier than the conclusion of the theoretical clinic</a:t>
            </a:r>
          </a:p>
          <a:p>
            <a:pPr lvl="2"/>
            <a:r>
              <a:rPr lang="en-US" dirty="0"/>
              <a:t>May be conducted at a predetermined date within the timeframe (2 years) of the candidate entering the development program</a:t>
            </a:r>
          </a:p>
          <a:p>
            <a:pPr lvl="2"/>
            <a:r>
              <a:rPr lang="en-US" dirty="0"/>
              <a:t>Is designed to measure the candidate’s knowledge of the rules</a:t>
            </a:r>
          </a:p>
          <a:p>
            <a:pPr lvl="2"/>
            <a:r>
              <a:rPr lang="en-US" dirty="0"/>
              <a:t>Passing grade is 80%</a:t>
            </a:r>
          </a:p>
        </p:txBody>
      </p:sp>
    </p:spTree>
    <p:extLst>
      <p:ext uri="{BB962C8B-B14F-4D97-AF65-F5344CB8AC3E}">
        <p14:creationId xmlns:p14="http://schemas.microsoft.com/office/powerpoint/2010/main" val="187834047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2_Cover">
  <a:themeElements>
    <a:clrScheme name="">
      <a:dk1>
        <a:srgbClr val="000000"/>
      </a:dk1>
      <a:lt1>
        <a:srgbClr val="5AC1E1"/>
      </a:lt1>
      <a:dk2>
        <a:srgbClr val="000000"/>
      </a:dk2>
      <a:lt2>
        <a:srgbClr val="000000"/>
      </a:lt2>
      <a:accent1>
        <a:srgbClr val="BBE0E3"/>
      </a:accent1>
      <a:accent2>
        <a:srgbClr val="333399"/>
      </a:accent2>
      <a:accent3>
        <a:srgbClr val="B5DDEE"/>
      </a:accent3>
      <a:accent4>
        <a:srgbClr val="000000"/>
      </a:accent4>
      <a:accent5>
        <a:srgbClr val="DAEDEF"/>
      </a:accent5>
      <a:accent6>
        <a:srgbClr val="2D2D8A"/>
      </a:accent6>
      <a:hlink>
        <a:srgbClr val="009999"/>
      </a:hlink>
      <a:folHlink>
        <a:srgbClr val="99CC00"/>
      </a:folHlink>
    </a:clrScheme>
    <a:fontScheme name="Cover - Left">
      <a:majorFont>
        <a:latin typeface="Ciutadella Bold"/>
        <a:ea typeface="ヒラギノ角ゴ ProN W6"/>
        <a:cs typeface="ヒラギノ角ゴ ProN W6"/>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Cover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a:themeElements>
    <a:clrScheme name="">
      <a:dk1>
        <a:srgbClr val="000000"/>
      </a:dk1>
      <a:lt1>
        <a:srgbClr val="5AC1E1"/>
      </a:lt1>
      <a:dk2>
        <a:srgbClr val="000000"/>
      </a:dk2>
      <a:lt2>
        <a:srgbClr val="000000"/>
      </a:lt2>
      <a:accent1>
        <a:srgbClr val="BBE0E3"/>
      </a:accent1>
      <a:accent2>
        <a:srgbClr val="333399"/>
      </a:accent2>
      <a:accent3>
        <a:srgbClr val="B5DDEE"/>
      </a:accent3>
      <a:accent4>
        <a:srgbClr val="000000"/>
      </a:accent4>
      <a:accent5>
        <a:srgbClr val="DAEDEF"/>
      </a:accent5>
      <a:accent6>
        <a:srgbClr val="2D2D8A"/>
      </a:accent6>
      <a:hlink>
        <a:srgbClr val="009999"/>
      </a:hlink>
      <a:folHlink>
        <a:srgbClr val="99CC00"/>
      </a:folHlink>
    </a:clrScheme>
    <a:fontScheme name="Cover - Left">
      <a:majorFont>
        <a:latin typeface="Ciutadella Bold"/>
        <a:ea typeface="ヒラギノ角ゴ ProN W6"/>
        <a:cs typeface="ヒラギノ角ゴ ProN W6"/>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Cover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itle &amp; Bullets">
      <a:majorFont>
        <a:latin typeface="Ciutadella Bold"/>
        <a:ea typeface="ヒラギノ角ゴ ProN W6"/>
        <a:cs typeface="ヒラギノ角ゴ ProN W6"/>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25522</TotalTime>
  <Pages>0</Pages>
  <Words>3872</Words>
  <Characters>0</Characters>
  <Application>Microsoft Macintosh PowerPoint</Application>
  <PresentationFormat>Custom</PresentationFormat>
  <Lines>0</Lines>
  <Paragraphs>626</Paragraphs>
  <Slides>101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101</vt:i4>
      </vt:variant>
    </vt:vector>
  </HeadingPairs>
  <TitlesOfParts>
    <vt:vector size="111" baseType="lpstr">
      <vt:lpstr>Arial</vt:lpstr>
      <vt:lpstr>Calibri</vt:lpstr>
      <vt:lpstr>Ciutadella</vt:lpstr>
      <vt:lpstr>Ciutadella Bold</vt:lpstr>
      <vt:lpstr>Courier New</vt:lpstr>
      <vt:lpstr>Helvetica</vt:lpstr>
      <vt:lpstr>Helvetica Light</vt:lpstr>
      <vt:lpstr>2_Cover</vt:lpstr>
      <vt:lpstr>Cover</vt:lpstr>
      <vt:lpstr>Title &amp; Bullets</vt:lpstr>
      <vt:lpstr>Volleyball Canada Level 2 Referee Development</vt:lpstr>
      <vt:lpstr>PowerPoint Presentation</vt:lpstr>
      <vt:lpstr>Participant Introductions</vt:lpstr>
      <vt:lpstr>Participant Introductions</vt:lpstr>
      <vt:lpstr>Program Agenda</vt:lpstr>
      <vt:lpstr>Program Agenda</vt:lpstr>
      <vt:lpstr>Program Agenda</vt:lpstr>
      <vt:lpstr>Clinic Administration</vt:lpstr>
      <vt:lpstr>Program Requirements</vt:lpstr>
      <vt:lpstr>Program Objectives</vt:lpstr>
      <vt:lpstr>Program Objectives</vt:lpstr>
      <vt:lpstr>Safe Sport</vt:lpstr>
      <vt:lpstr>Canadian Sport Helpline</vt:lpstr>
      <vt:lpstr>Canadian Sport Helpline</vt:lpstr>
      <vt:lpstr>PowerPoint Presentation</vt:lpstr>
      <vt:lpstr>Safe Sport Training</vt:lpstr>
      <vt:lpstr>Rules Review &amp; Exercise</vt:lpstr>
      <vt:lpstr>Referee Organization &amp; Development Matrix</vt:lpstr>
      <vt:lpstr>National Referee Committee</vt:lpstr>
      <vt:lpstr>National Referee Committee - Beach</vt:lpstr>
      <vt:lpstr>National Referee Committee - Volleyball</vt:lpstr>
      <vt:lpstr>National Referee Committee - Volleyball</vt:lpstr>
      <vt:lpstr>Provincial Referee Program (Sample)</vt:lpstr>
      <vt:lpstr>Referee Development Matrix</vt:lpstr>
      <vt:lpstr>Referee Development Matrix</vt:lpstr>
      <vt:lpstr>Referee Development Matrix</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Profile of the Referee</vt:lpstr>
      <vt:lpstr>Code of Ethics</vt:lpstr>
      <vt:lpstr>Code of Ethics</vt:lpstr>
      <vt:lpstr>Code of Ethics</vt:lpstr>
      <vt:lpstr>Code of Ethics</vt:lpstr>
      <vt:lpstr>Code of Ethics</vt:lpstr>
      <vt:lpstr>Code of Ethics</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Rules of the Game</vt:lpstr>
      <vt:lpstr>Match Management</vt:lpstr>
      <vt:lpstr>Match Management</vt:lpstr>
      <vt:lpstr>Match Management</vt:lpstr>
      <vt:lpstr>Match Management</vt:lpstr>
      <vt:lpstr>Match Protocols</vt:lpstr>
      <vt:lpstr>Match Protocols</vt:lpstr>
      <vt:lpstr>Match Protocols</vt:lpstr>
      <vt:lpstr>Match Management</vt:lpstr>
      <vt:lpstr>Match Management</vt:lpstr>
      <vt:lpstr>Match Management</vt:lpstr>
      <vt:lpstr>Match Management</vt:lpstr>
      <vt:lpstr>Match Management</vt:lpstr>
      <vt:lpstr>Match Management</vt:lpstr>
      <vt:lpstr>Evaluations</vt:lpstr>
      <vt:lpstr>Evaluations</vt:lpstr>
      <vt:lpstr>Evaluations</vt:lpstr>
      <vt:lpstr>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2020 LONG DECK TITLE NAME GOES HERE</dc:title>
  <dc:subject/>
  <dc:creator/>
  <cp:keywords/>
  <dc:description/>
  <cp:lastModifiedBy>Ryan Bunyan</cp:lastModifiedBy>
  <cp:revision>147</cp:revision>
  <cp:lastPrinted>2020-06-03T21:52:23Z</cp:lastPrinted>
  <dcterms:modified xsi:type="dcterms:W3CDTF">2023-09-26T12:33:15Z</dcterms:modified>
</cp:coreProperties>
</file>